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35" r:id="rId5"/>
    <p:sldMasterId id="2147483750" r:id="rId6"/>
    <p:sldMasterId id="2147483754" r:id="rId7"/>
    <p:sldMasterId id="2147483759" r:id="rId8"/>
    <p:sldMasterId id="2147483770" r:id="rId9"/>
  </p:sldMasterIdLst>
  <p:notesMasterIdLst>
    <p:notesMasterId r:id="rId40"/>
  </p:notesMasterIdLst>
  <p:handoutMasterIdLst>
    <p:handoutMasterId r:id="rId41"/>
  </p:handoutMasterIdLst>
  <p:sldIdLst>
    <p:sldId id="256" r:id="rId10"/>
    <p:sldId id="263" r:id="rId11"/>
    <p:sldId id="2147470591" r:id="rId12"/>
    <p:sldId id="512" r:id="rId13"/>
    <p:sldId id="2147470592" r:id="rId14"/>
    <p:sldId id="2147470546" r:id="rId15"/>
    <p:sldId id="2147470563" r:id="rId16"/>
    <p:sldId id="2147470564" r:id="rId17"/>
    <p:sldId id="2147470553" r:id="rId18"/>
    <p:sldId id="2147470595" r:id="rId19"/>
    <p:sldId id="4317" r:id="rId20"/>
    <p:sldId id="4318" r:id="rId21"/>
    <p:sldId id="2147470593" r:id="rId22"/>
    <p:sldId id="565" r:id="rId23"/>
    <p:sldId id="2147470589" r:id="rId24"/>
    <p:sldId id="2147470586" r:id="rId25"/>
    <p:sldId id="1570" r:id="rId26"/>
    <p:sldId id="2147470587" r:id="rId27"/>
    <p:sldId id="2147470588" r:id="rId28"/>
    <p:sldId id="2147470580" r:id="rId29"/>
    <p:sldId id="2147470594" r:id="rId30"/>
    <p:sldId id="2147470575" r:id="rId31"/>
    <p:sldId id="2147470581" r:id="rId32"/>
    <p:sldId id="2147470576" r:id="rId33"/>
    <p:sldId id="2147470556" r:id="rId34"/>
    <p:sldId id="2147470582" r:id="rId35"/>
    <p:sldId id="2147470570" r:id="rId36"/>
    <p:sldId id="2147470585" r:id="rId37"/>
    <p:sldId id="530" r:id="rId38"/>
    <p:sldId id="513" r:id="rId39"/>
  </p:sldIdLst>
  <p:sldSz cx="9144000" cy="5143500" type="screen16x9"/>
  <p:notesSz cx="7010400" cy="9296400"/>
  <p:custDataLst>
    <p:tags r:id="rId42"/>
  </p:custDataLst>
  <p:defaultTextStyle>
    <a:defPPr>
      <a:defRPr lang="en-US"/>
    </a:defPPr>
    <a:lvl1pPr algn="ctr" rtl="0" fontAlgn="base">
      <a:lnSpc>
        <a:spcPct val="90000"/>
      </a:lnSpc>
      <a:spcBef>
        <a:spcPct val="50000"/>
      </a:spcBef>
      <a:spcAft>
        <a:spcPct val="0"/>
      </a:spcAft>
      <a:defRPr kern="1200">
        <a:solidFill>
          <a:schemeClr val="tx1"/>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758">
          <p15:clr>
            <a:srgbClr val="A4A3A4"/>
          </p15:clr>
        </p15:guide>
        <p15:guide id="2" orient="horz" pos="2917">
          <p15:clr>
            <a:srgbClr val="A4A3A4"/>
          </p15:clr>
        </p15:guide>
        <p15:guide id="3" orient="horz" pos="562">
          <p15:clr>
            <a:srgbClr val="A4A3A4"/>
          </p15:clr>
        </p15:guide>
        <p15:guide id="4" pos="2880">
          <p15:clr>
            <a:srgbClr val="A4A3A4"/>
          </p15:clr>
        </p15:guide>
        <p15:guide id="5" pos="804">
          <p15:clr>
            <a:srgbClr val="A4A3A4"/>
          </p15:clr>
        </p15:guide>
        <p15:guide id="6" pos="5385">
          <p15:clr>
            <a:srgbClr val="A4A3A4"/>
          </p15:clr>
        </p15:guide>
        <p15:guide id="7" pos="874">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10676E-CFE4-EE97-BA41-9D2D14F31026}" name="Rian Davis" initials="RD" userId="S::Rian.Davis@cisecurity.org::10e5ff93-adb7-41f0-9d6d-db86d38a2d4a" providerId="AD"/>
  <p188:author id="{A7763191-747F-8929-2D16-672F47792BD2}" name="Timothy Davis" initials="TD" userId="S::Timothy.Davis@cisecurity.org::614a15b2-dace-476c-a148-26c44663b242" providerId="AD"/>
  <p188:author id="{035775D8-1D9D-DD0B-2F62-1FB0947C3ADB}" name="Michael Woodward" initials="MW" userId="S::Michael.Woodward@cisecurity.org::30de0612-271d-4d87-9134-a34e04b91f8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imothy Davis" initials="TD" lastIdx="1" clrIdx="0">
    <p:extLst>
      <p:ext uri="{19B8F6BF-5375-455C-9EA6-DF929625EA0E}">
        <p15:presenceInfo xmlns:p15="http://schemas.microsoft.com/office/powerpoint/2012/main" userId="S-1-5-21-3683439728-2889801847-2171112920-41463" providerId="AD"/>
      </p:ext>
    </p:extLst>
  </p:cmAuthor>
  <p:cmAuthor id="2" name="Mike Woodward" initials="MW" lastIdx="7" clrIdx="1">
    <p:extLst>
      <p:ext uri="{19B8F6BF-5375-455C-9EA6-DF929625EA0E}">
        <p15:presenceInfo xmlns:p15="http://schemas.microsoft.com/office/powerpoint/2012/main" userId="S-1-5-21-3683439728-2889801847-2171112920-199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C"/>
    <a:srgbClr val="333F48"/>
    <a:srgbClr val="DB8A06"/>
    <a:srgbClr val="00A3AD"/>
    <a:srgbClr val="C1C6C8"/>
    <a:srgbClr val="74AA50"/>
    <a:srgbClr val="0086BF"/>
    <a:srgbClr val="FFCD00"/>
    <a:srgbClr val="DDDDDD"/>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3A3487-C3C5-4943-9EE9-92FE3B436A11}" v="35" dt="2024-10-21T12:46:03.611"/>
  </p1510:revLst>
</p1510:revInfo>
</file>

<file path=ppt/tableStyles.xml><?xml version="1.0" encoding="utf-8"?>
<a:tblStyleLst xmlns:a="http://schemas.openxmlformats.org/drawingml/2006/main" def="{00A15C55-8517-42AA-B614-E9B94910E39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646" autoAdjust="0"/>
  </p:normalViewPr>
  <p:slideViewPr>
    <p:cSldViewPr snapToGrid="0">
      <p:cViewPr varScale="1">
        <p:scale>
          <a:sx n="105" d="100"/>
          <a:sy n="105" d="100"/>
        </p:scale>
        <p:origin x="900" y="90"/>
      </p:cViewPr>
      <p:guideLst>
        <p:guide orient="horz" pos="758"/>
        <p:guide orient="horz" pos="2917"/>
        <p:guide orient="horz" pos="562"/>
        <p:guide pos="2880"/>
        <p:guide pos="804"/>
        <p:guide pos="5385"/>
        <p:guide pos="874"/>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gs" Target="tags/tag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othy Davis" userId="614a15b2-dace-476c-a148-26c44663b242" providerId="ADAL" clId="{6B002949-EADC-41F1-9DFC-24DA94E012AE}"/>
    <pc:docChg chg="undo custSel addSld delSld modSld">
      <pc:chgData name="Timothy Davis" userId="614a15b2-dace-476c-a148-26c44663b242" providerId="ADAL" clId="{6B002949-EADC-41F1-9DFC-24DA94E012AE}" dt="2024-08-14T12:08:47.596" v="92"/>
      <pc:docMkLst>
        <pc:docMk/>
      </pc:docMkLst>
      <pc:sldChg chg="modSp mod">
        <pc:chgData name="Timothy Davis" userId="614a15b2-dace-476c-a148-26c44663b242" providerId="ADAL" clId="{6B002949-EADC-41F1-9DFC-24DA94E012AE}" dt="2024-08-14T12:06:38.333" v="73" actId="20577"/>
        <pc:sldMkLst>
          <pc:docMk/>
          <pc:sldMk cId="0" sldId="256"/>
        </pc:sldMkLst>
        <pc:spChg chg="mod">
          <ac:chgData name="Timothy Davis" userId="614a15b2-dace-476c-a148-26c44663b242" providerId="ADAL" clId="{6B002949-EADC-41F1-9DFC-24DA94E012AE}" dt="2024-08-14T12:06:38.333" v="73" actId="20577"/>
          <ac:spMkLst>
            <pc:docMk/>
            <pc:sldMk cId="0" sldId="256"/>
            <ac:spMk id="14" creationId="{5088FB06-78AA-B911-F396-C25D06EF1B43}"/>
          </ac:spMkLst>
        </pc:spChg>
      </pc:sldChg>
      <pc:sldChg chg="addSp delSp modSp mod chgLayout">
        <pc:chgData name="Timothy Davis" userId="614a15b2-dace-476c-a148-26c44663b242" providerId="ADAL" clId="{6B002949-EADC-41F1-9DFC-24DA94E012AE}" dt="2024-08-14T12:03:38.566" v="5" actId="20577"/>
        <pc:sldMkLst>
          <pc:docMk/>
          <pc:sldMk cId="2421268719" sldId="263"/>
        </pc:sldMkLst>
        <pc:spChg chg="add del mod">
          <ac:chgData name="Timothy Davis" userId="614a15b2-dace-476c-a148-26c44663b242" providerId="ADAL" clId="{6B002949-EADC-41F1-9DFC-24DA94E012AE}" dt="2024-08-14T12:03:28.493" v="1" actId="6264"/>
          <ac:spMkLst>
            <pc:docMk/>
            <pc:sldMk cId="2421268719" sldId="263"/>
            <ac:spMk id="3" creationId="{0628A266-6EBA-28F6-C127-E6DF8CFFB634}"/>
          </ac:spMkLst>
        </pc:spChg>
        <pc:spChg chg="add del mod">
          <ac:chgData name="Timothy Davis" userId="614a15b2-dace-476c-a148-26c44663b242" providerId="ADAL" clId="{6B002949-EADC-41F1-9DFC-24DA94E012AE}" dt="2024-08-14T12:03:28.493" v="1" actId="6264"/>
          <ac:spMkLst>
            <pc:docMk/>
            <pc:sldMk cId="2421268719" sldId="263"/>
            <ac:spMk id="4" creationId="{B5EB023B-27F7-662F-88D8-7CDDB9C238C7}"/>
          </ac:spMkLst>
        </pc:spChg>
        <pc:spChg chg="add mod ord">
          <ac:chgData name="Timothy Davis" userId="614a15b2-dace-476c-a148-26c44663b242" providerId="ADAL" clId="{6B002949-EADC-41F1-9DFC-24DA94E012AE}" dt="2024-08-14T12:03:28.493" v="1" actId="6264"/>
          <ac:spMkLst>
            <pc:docMk/>
            <pc:sldMk cId="2421268719" sldId="263"/>
            <ac:spMk id="5" creationId="{6759E638-1B96-9460-8983-8B0851CA2384}"/>
          </ac:spMkLst>
        </pc:spChg>
        <pc:spChg chg="del">
          <ac:chgData name="Timothy Davis" userId="614a15b2-dace-476c-a148-26c44663b242" providerId="ADAL" clId="{6B002949-EADC-41F1-9DFC-24DA94E012AE}" dt="2024-08-14T12:03:28.493" v="1" actId="6264"/>
          <ac:spMkLst>
            <pc:docMk/>
            <pc:sldMk cId="2421268719" sldId="263"/>
            <ac:spMk id="7" creationId="{EDE7B3C6-7B88-2275-ACB7-FA883E26EC8F}"/>
          </ac:spMkLst>
        </pc:spChg>
        <pc:spChg chg="mod ord">
          <ac:chgData name="Timothy Davis" userId="614a15b2-dace-476c-a148-26c44663b242" providerId="ADAL" clId="{6B002949-EADC-41F1-9DFC-24DA94E012AE}" dt="2024-08-14T12:03:28.493" v="1" actId="6264"/>
          <ac:spMkLst>
            <pc:docMk/>
            <pc:sldMk cId="2421268719" sldId="263"/>
            <ac:spMk id="10" creationId="{2129B8C2-AA96-5D31-5015-7C9BA65CA986}"/>
          </ac:spMkLst>
        </pc:spChg>
        <pc:spChg chg="mod ord">
          <ac:chgData name="Timothy Davis" userId="614a15b2-dace-476c-a148-26c44663b242" providerId="ADAL" clId="{6B002949-EADC-41F1-9DFC-24DA94E012AE}" dt="2024-08-14T12:03:38.566" v="5" actId="20577"/>
          <ac:spMkLst>
            <pc:docMk/>
            <pc:sldMk cId="2421268719" sldId="263"/>
            <ac:spMk id="14" creationId="{D75B3991-DFE5-5C29-B67F-40B64372C4FA}"/>
          </ac:spMkLst>
        </pc:spChg>
      </pc:sldChg>
      <pc:sldChg chg="del">
        <pc:chgData name="Timothy Davis" userId="614a15b2-dace-476c-a148-26c44663b242" providerId="ADAL" clId="{6B002949-EADC-41F1-9DFC-24DA94E012AE}" dt="2024-08-14T12:06:20.527" v="71" actId="47"/>
        <pc:sldMkLst>
          <pc:docMk/>
          <pc:sldMk cId="1241445514" sldId="4332"/>
        </pc:sldMkLst>
      </pc:sldChg>
      <pc:sldChg chg="modSp mod">
        <pc:chgData name="Timothy Davis" userId="614a15b2-dace-476c-a148-26c44663b242" providerId="ADAL" clId="{6B002949-EADC-41F1-9DFC-24DA94E012AE}" dt="2024-08-14T12:05:34.349" v="62" actId="20577"/>
        <pc:sldMkLst>
          <pc:docMk/>
          <pc:sldMk cId="999455450" sldId="2147470546"/>
        </pc:sldMkLst>
        <pc:spChg chg="mod">
          <ac:chgData name="Timothy Davis" userId="614a15b2-dace-476c-a148-26c44663b242" providerId="ADAL" clId="{6B002949-EADC-41F1-9DFC-24DA94E012AE}" dt="2024-08-14T12:05:34.349" v="62" actId="20577"/>
          <ac:spMkLst>
            <pc:docMk/>
            <pc:sldMk cId="999455450" sldId="2147470546"/>
            <ac:spMk id="2" creationId="{DD264BAE-E8D2-652F-E28B-A2C7901ADAAB}"/>
          </ac:spMkLst>
        </pc:spChg>
      </pc:sldChg>
      <pc:sldChg chg="modSp mod">
        <pc:chgData name="Timothy Davis" userId="614a15b2-dace-476c-a148-26c44663b242" providerId="ADAL" clId="{6B002949-EADC-41F1-9DFC-24DA94E012AE}" dt="2024-08-14T12:05:51.629" v="70" actId="20577"/>
        <pc:sldMkLst>
          <pc:docMk/>
          <pc:sldMk cId="4108912073" sldId="2147470564"/>
        </pc:sldMkLst>
        <pc:spChg chg="mod">
          <ac:chgData name="Timothy Davis" userId="614a15b2-dace-476c-a148-26c44663b242" providerId="ADAL" clId="{6B002949-EADC-41F1-9DFC-24DA94E012AE}" dt="2024-08-14T12:05:51.629" v="70" actId="20577"/>
          <ac:spMkLst>
            <pc:docMk/>
            <pc:sldMk cId="4108912073" sldId="2147470564"/>
            <ac:spMk id="3" creationId="{BD99C391-3D01-FD25-F3A9-BBB248DAA75F}"/>
          </ac:spMkLst>
        </pc:spChg>
        <pc:spChg chg="mod">
          <ac:chgData name="Timothy Davis" userId="614a15b2-dace-476c-a148-26c44663b242" providerId="ADAL" clId="{6B002949-EADC-41F1-9DFC-24DA94E012AE}" dt="2024-08-14T12:04:26.494" v="22" actId="20577"/>
          <ac:spMkLst>
            <pc:docMk/>
            <pc:sldMk cId="4108912073" sldId="2147470564"/>
            <ac:spMk id="4" creationId="{A404B401-DD99-CE67-0BBB-1C493736F8A6}"/>
          </ac:spMkLst>
        </pc:spChg>
      </pc:sldChg>
      <pc:sldChg chg="addSp delSp modSp add mod modClrScheme chgLayout">
        <pc:chgData name="Timothy Davis" userId="614a15b2-dace-476c-a148-26c44663b242" providerId="ADAL" clId="{6B002949-EADC-41F1-9DFC-24DA94E012AE}" dt="2024-08-14T12:04:10.672" v="15" actId="478"/>
        <pc:sldMkLst>
          <pc:docMk/>
          <pc:sldMk cId="1330400451" sldId="2147470586"/>
        </pc:sldMkLst>
        <pc:spChg chg="mod ord">
          <ac:chgData name="Timothy Davis" userId="614a15b2-dace-476c-a148-26c44663b242" providerId="ADAL" clId="{6B002949-EADC-41F1-9DFC-24DA94E012AE}" dt="2024-08-14T12:03:56.416" v="8" actId="700"/>
          <ac:spMkLst>
            <pc:docMk/>
            <pc:sldMk cId="1330400451" sldId="2147470586"/>
            <ac:spMk id="2" creationId="{DD264BAE-E8D2-652F-E28B-A2C7901ADAAB}"/>
          </ac:spMkLst>
        </pc:spChg>
        <pc:spChg chg="add del mod">
          <ac:chgData name="Timothy Davis" userId="614a15b2-dace-476c-a148-26c44663b242" providerId="ADAL" clId="{6B002949-EADC-41F1-9DFC-24DA94E012AE}" dt="2024-08-14T12:03:52.413" v="7" actId="6264"/>
          <ac:spMkLst>
            <pc:docMk/>
            <pc:sldMk cId="1330400451" sldId="2147470586"/>
            <ac:spMk id="3" creationId="{F64460F8-1CB5-6E8D-94ED-F28A536A8DEB}"/>
          </ac:spMkLst>
        </pc:spChg>
        <pc:spChg chg="del">
          <ac:chgData name="Timothy Davis" userId="614a15b2-dace-476c-a148-26c44663b242" providerId="ADAL" clId="{6B002949-EADC-41F1-9DFC-24DA94E012AE}" dt="2024-08-14T12:04:10.672" v="15" actId="478"/>
          <ac:spMkLst>
            <pc:docMk/>
            <pc:sldMk cId="1330400451" sldId="2147470586"/>
            <ac:spMk id="4" creationId="{6F48F297-3482-83D5-F0D9-278C3CF1C445}"/>
          </ac:spMkLst>
        </pc:spChg>
        <pc:spChg chg="del">
          <ac:chgData name="Timothy Davis" userId="614a15b2-dace-476c-a148-26c44663b242" providerId="ADAL" clId="{6B002949-EADC-41F1-9DFC-24DA94E012AE}" dt="2024-08-14T12:03:58.646" v="9" actId="478"/>
          <ac:spMkLst>
            <pc:docMk/>
            <pc:sldMk cId="1330400451" sldId="2147470586"/>
            <ac:spMk id="5" creationId="{68A1385B-1260-87F9-5FC3-7EC730F416CE}"/>
          </ac:spMkLst>
        </pc:spChg>
      </pc:sldChg>
      <pc:sldChg chg="addSp delSp modSp add mod chgLayout modNotesTx">
        <pc:chgData name="Timothy Davis" userId="614a15b2-dace-476c-a148-26c44663b242" providerId="ADAL" clId="{6B002949-EADC-41F1-9DFC-24DA94E012AE}" dt="2024-08-14T12:08:34.151" v="89" actId="20577"/>
        <pc:sldMkLst>
          <pc:docMk/>
          <pc:sldMk cId="4237504852" sldId="2147470587"/>
        </pc:sldMkLst>
        <pc:spChg chg="del">
          <ac:chgData name="Timothy Davis" userId="614a15b2-dace-476c-a148-26c44663b242" providerId="ADAL" clId="{6B002949-EADC-41F1-9DFC-24DA94E012AE}" dt="2024-08-14T12:04:02.508" v="10" actId="478"/>
          <ac:spMkLst>
            <pc:docMk/>
            <pc:sldMk cId="4237504852" sldId="2147470587"/>
            <ac:spMk id="2" creationId="{41B7972C-642F-A4EE-DACC-58A9558A4EB8}"/>
          </ac:spMkLst>
        </pc:spChg>
        <pc:spChg chg="mod ord">
          <ac:chgData name="Timothy Davis" userId="614a15b2-dace-476c-a148-26c44663b242" providerId="ADAL" clId="{6B002949-EADC-41F1-9DFC-24DA94E012AE}" dt="2024-08-14T12:04:47.422" v="26" actId="20577"/>
          <ac:spMkLst>
            <pc:docMk/>
            <pc:sldMk cId="4237504852" sldId="2147470587"/>
            <ac:spMk id="3" creationId="{BD99C391-3D01-FD25-F3A9-BBB248DAA75F}"/>
          </ac:spMkLst>
        </pc:spChg>
        <pc:spChg chg="mod ord">
          <ac:chgData name="Timothy Davis" userId="614a15b2-dace-476c-a148-26c44663b242" providerId="ADAL" clId="{6B002949-EADC-41F1-9DFC-24DA94E012AE}" dt="2024-08-14T12:04:52.546" v="30" actId="20577"/>
          <ac:spMkLst>
            <pc:docMk/>
            <pc:sldMk cId="4237504852" sldId="2147470587"/>
            <ac:spMk id="4" creationId="{A404B401-DD99-CE67-0BBB-1C493736F8A6}"/>
          </ac:spMkLst>
        </pc:spChg>
        <pc:spChg chg="mod ord">
          <ac:chgData name="Timothy Davis" userId="614a15b2-dace-476c-a148-26c44663b242" providerId="ADAL" clId="{6B002949-EADC-41F1-9DFC-24DA94E012AE}" dt="2024-08-14T12:04:51.005" v="29" actId="20577"/>
          <ac:spMkLst>
            <pc:docMk/>
            <pc:sldMk cId="4237504852" sldId="2147470587"/>
            <ac:spMk id="5" creationId="{A799DE81-3B2D-8FEB-F685-FAFA96E5758E}"/>
          </ac:spMkLst>
        </pc:spChg>
        <pc:spChg chg="add del mod">
          <ac:chgData name="Timothy Davis" userId="614a15b2-dace-476c-a148-26c44663b242" providerId="ADAL" clId="{6B002949-EADC-41F1-9DFC-24DA94E012AE}" dt="2024-08-14T12:03:52.413" v="7" actId="6264"/>
          <ac:spMkLst>
            <pc:docMk/>
            <pc:sldMk cId="4237504852" sldId="2147470587"/>
            <ac:spMk id="6" creationId="{501B9D7A-4380-DD48-ADBD-20D37C60F1A9}"/>
          </ac:spMkLst>
        </pc:spChg>
        <pc:spChg chg="del">
          <ac:chgData name="Timothy Davis" userId="614a15b2-dace-476c-a148-26c44663b242" providerId="ADAL" clId="{6B002949-EADC-41F1-9DFC-24DA94E012AE}" dt="2024-08-14T12:04:48.668" v="27" actId="478"/>
          <ac:spMkLst>
            <pc:docMk/>
            <pc:sldMk cId="4237504852" sldId="2147470587"/>
            <ac:spMk id="7" creationId="{1BA652E5-A142-9779-037D-6F02A8297212}"/>
          </ac:spMkLst>
        </pc:spChg>
        <pc:spChg chg="add del mod">
          <ac:chgData name="Timothy Davis" userId="614a15b2-dace-476c-a148-26c44663b242" providerId="ADAL" clId="{6B002949-EADC-41F1-9DFC-24DA94E012AE}" dt="2024-08-14T12:03:52.413" v="7" actId="6264"/>
          <ac:spMkLst>
            <pc:docMk/>
            <pc:sldMk cId="4237504852" sldId="2147470587"/>
            <ac:spMk id="8" creationId="{CC903A1E-CB02-F8A2-81C1-53557A002D6E}"/>
          </ac:spMkLst>
        </pc:spChg>
        <pc:spChg chg="add del mod">
          <ac:chgData name="Timothy Davis" userId="614a15b2-dace-476c-a148-26c44663b242" providerId="ADAL" clId="{6B002949-EADC-41F1-9DFC-24DA94E012AE}" dt="2024-08-14T12:03:52.413" v="7" actId="6264"/>
          <ac:spMkLst>
            <pc:docMk/>
            <pc:sldMk cId="4237504852" sldId="2147470587"/>
            <ac:spMk id="9" creationId="{74D5BA15-4161-D75F-9CB0-6A3BAC8041D1}"/>
          </ac:spMkLst>
        </pc:spChg>
        <pc:spChg chg="add mod">
          <ac:chgData name="Timothy Davis" userId="614a15b2-dace-476c-a148-26c44663b242" providerId="ADAL" clId="{6B002949-EADC-41F1-9DFC-24DA94E012AE}" dt="2024-08-14T12:04:02.805" v="11"/>
          <ac:spMkLst>
            <pc:docMk/>
            <pc:sldMk cId="4237504852" sldId="2147470587"/>
            <ac:spMk id="10" creationId="{C4227115-9515-958B-C331-BCDB2AB99376}"/>
          </ac:spMkLst>
        </pc:spChg>
      </pc:sldChg>
      <pc:sldChg chg="addSp delSp modSp add mod chgLayout modNotesTx">
        <pc:chgData name="Timothy Davis" userId="614a15b2-dace-476c-a148-26c44663b242" providerId="ADAL" clId="{6B002949-EADC-41F1-9DFC-24DA94E012AE}" dt="2024-08-14T12:08:47.596" v="92"/>
        <pc:sldMkLst>
          <pc:docMk/>
          <pc:sldMk cId="681298288" sldId="2147470588"/>
        </pc:sldMkLst>
        <pc:spChg chg="add del mod">
          <ac:chgData name="Timothy Davis" userId="614a15b2-dace-476c-a148-26c44663b242" providerId="ADAL" clId="{6B002949-EADC-41F1-9DFC-24DA94E012AE}" dt="2024-08-14T12:03:52.413" v="7" actId="6264"/>
          <ac:spMkLst>
            <pc:docMk/>
            <pc:sldMk cId="681298288" sldId="2147470588"/>
            <ac:spMk id="2" creationId="{3BE25882-03F3-72B6-C5CB-70B2972BA91D}"/>
          </ac:spMkLst>
        </pc:spChg>
        <pc:spChg chg="mod ord">
          <ac:chgData name="Timothy Davis" userId="614a15b2-dace-476c-a148-26c44663b242" providerId="ADAL" clId="{6B002949-EADC-41F1-9DFC-24DA94E012AE}" dt="2024-08-14T12:05:02.298" v="34" actId="20577"/>
          <ac:spMkLst>
            <pc:docMk/>
            <pc:sldMk cId="681298288" sldId="2147470588"/>
            <ac:spMk id="3" creationId="{BD99C391-3D01-FD25-F3A9-BBB248DAA75F}"/>
          </ac:spMkLst>
        </pc:spChg>
        <pc:spChg chg="mod ord">
          <ac:chgData name="Timothy Davis" userId="614a15b2-dace-476c-a148-26c44663b242" providerId="ADAL" clId="{6B002949-EADC-41F1-9DFC-24DA94E012AE}" dt="2024-08-14T12:05:00.978" v="33" actId="20577"/>
          <ac:spMkLst>
            <pc:docMk/>
            <pc:sldMk cId="681298288" sldId="2147470588"/>
            <ac:spMk id="4" creationId="{A404B401-DD99-CE67-0BBB-1C493736F8A6}"/>
          </ac:spMkLst>
        </pc:spChg>
        <pc:spChg chg="mod ord">
          <ac:chgData name="Timothy Davis" userId="614a15b2-dace-476c-a148-26c44663b242" providerId="ADAL" clId="{6B002949-EADC-41F1-9DFC-24DA94E012AE}" dt="2024-08-14T12:05:03.571" v="35" actId="20577"/>
          <ac:spMkLst>
            <pc:docMk/>
            <pc:sldMk cId="681298288" sldId="2147470588"/>
            <ac:spMk id="5" creationId="{A799DE81-3B2D-8FEB-F685-FAFA96E5758E}"/>
          </ac:spMkLst>
        </pc:spChg>
        <pc:spChg chg="del">
          <ac:chgData name="Timothy Davis" userId="614a15b2-dace-476c-a148-26c44663b242" providerId="ADAL" clId="{6B002949-EADC-41F1-9DFC-24DA94E012AE}" dt="2024-08-14T12:04:04.782" v="12" actId="478"/>
          <ac:spMkLst>
            <pc:docMk/>
            <pc:sldMk cId="681298288" sldId="2147470588"/>
            <ac:spMk id="6" creationId="{2C579A48-264A-CE9B-D55D-1FE01248A39D}"/>
          </ac:spMkLst>
        </pc:spChg>
        <pc:spChg chg="del">
          <ac:chgData name="Timothy Davis" userId="614a15b2-dace-476c-a148-26c44663b242" providerId="ADAL" clId="{6B002949-EADC-41F1-9DFC-24DA94E012AE}" dt="2024-08-14T12:04:07.590" v="14" actId="478"/>
          <ac:spMkLst>
            <pc:docMk/>
            <pc:sldMk cId="681298288" sldId="2147470588"/>
            <ac:spMk id="7" creationId="{AD55367D-4835-F378-35E1-6DFD6AC5DA14}"/>
          </ac:spMkLst>
        </pc:spChg>
        <pc:spChg chg="add del mod">
          <ac:chgData name="Timothy Davis" userId="614a15b2-dace-476c-a148-26c44663b242" providerId="ADAL" clId="{6B002949-EADC-41F1-9DFC-24DA94E012AE}" dt="2024-08-14T12:03:52.413" v="7" actId="6264"/>
          <ac:spMkLst>
            <pc:docMk/>
            <pc:sldMk cId="681298288" sldId="2147470588"/>
            <ac:spMk id="8" creationId="{DA9FFE95-E00D-5A6E-4D54-28336C01E9FC}"/>
          </ac:spMkLst>
        </pc:spChg>
        <pc:spChg chg="add del mod">
          <ac:chgData name="Timothy Davis" userId="614a15b2-dace-476c-a148-26c44663b242" providerId="ADAL" clId="{6B002949-EADC-41F1-9DFC-24DA94E012AE}" dt="2024-08-14T12:03:52.413" v="7" actId="6264"/>
          <ac:spMkLst>
            <pc:docMk/>
            <pc:sldMk cId="681298288" sldId="2147470588"/>
            <ac:spMk id="9" creationId="{DB19C5ED-F1C2-766F-6B8B-9809491A2C83}"/>
          </ac:spMkLst>
        </pc:spChg>
        <pc:spChg chg="add mod">
          <ac:chgData name="Timothy Davis" userId="614a15b2-dace-476c-a148-26c44663b242" providerId="ADAL" clId="{6B002949-EADC-41F1-9DFC-24DA94E012AE}" dt="2024-08-14T12:04:05.067" v="13"/>
          <ac:spMkLst>
            <pc:docMk/>
            <pc:sldMk cId="681298288" sldId="2147470588"/>
            <ac:spMk id="10" creationId="{D61C87A7-8441-92EA-6EBA-5376DF414907}"/>
          </ac:spMkLst>
        </pc:spChg>
      </pc:sldChg>
    </pc:docChg>
  </pc:docChgLst>
  <pc:docChgLst>
    <pc:chgData name="Timothy Davis" userId="614a15b2-dace-476c-a148-26c44663b242" providerId="ADAL" clId="{6B8C9DA1-45F0-40F2-B785-F2663DF5D767}"/>
    <pc:docChg chg="undo custSel addSld delSld modSld">
      <pc:chgData name="Timothy Davis" userId="614a15b2-dace-476c-a148-26c44663b242" providerId="ADAL" clId="{6B8C9DA1-45F0-40F2-B785-F2663DF5D767}" dt="2024-10-03T13:50:59.983" v="332" actId="20577"/>
      <pc:docMkLst>
        <pc:docMk/>
      </pc:docMkLst>
      <pc:sldChg chg="modSp mod">
        <pc:chgData name="Timothy Davis" userId="614a15b2-dace-476c-a148-26c44663b242" providerId="ADAL" clId="{6B8C9DA1-45F0-40F2-B785-F2663DF5D767}" dt="2024-09-30T12:28:26.406" v="218" actId="20577"/>
        <pc:sldMkLst>
          <pc:docMk/>
          <pc:sldMk cId="0" sldId="256"/>
        </pc:sldMkLst>
        <pc:spChg chg="mod">
          <ac:chgData name="Timothy Davis" userId="614a15b2-dace-476c-a148-26c44663b242" providerId="ADAL" clId="{6B8C9DA1-45F0-40F2-B785-F2663DF5D767}" dt="2024-09-30T12:28:26.406" v="218" actId="20577"/>
          <ac:spMkLst>
            <pc:docMk/>
            <pc:sldMk cId="0" sldId="256"/>
            <ac:spMk id="14" creationId="{5088FB06-78AA-B911-F396-C25D06EF1B43}"/>
          </ac:spMkLst>
        </pc:spChg>
      </pc:sldChg>
      <pc:sldChg chg="modSp mod">
        <pc:chgData name="Timothy Davis" userId="614a15b2-dace-476c-a148-26c44663b242" providerId="ADAL" clId="{6B8C9DA1-45F0-40F2-B785-F2663DF5D767}" dt="2024-10-03T13:39:09.666" v="265" actId="20577"/>
        <pc:sldMkLst>
          <pc:docMk/>
          <pc:sldMk cId="2421268719" sldId="263"/>
        </pc:sldMkLst>
        <pc:spChg chg="mod">
          <ac:chgData name="Timothy Davis" userId="614a15b2-dace-476c-a148-26c44663b242" providerId="ADAL" clId="{6B8C9DA1-45F0-40F2-B785-F2663DF5D767}" dt="2024-10-03T13:39:09.666" v="265" actId="20577"/>
          <ac:spMkLst>
            <pc:docMk/>
            <pc:sldMk cId="2421268719" sldId="263"/>
            <ac:spMk id="14" creationId="{D75B3991-DFE5-5C29-B67F-40B64372C4FA}"/>
          </ac:spMkLst>
        </pc:spChg>
      </pc:sldChg>
      <pc:sldChg chg="addSp delSp modSp add del mod chgLayout">
        <pc:chgData name="Timothy Davis" userId="614a15b2-dace-476c-a148-26c44663b242" providerId="ADAL" clId="{6B8C9DA1-45F0-40F2-B785-F2663DF5D767}" dt="2024-09-30T15:53:08.562" v="251" actId="6264"/>
        <pc:sldMkLst>
          <pc:docMk/>
          <pc:sldMk cId="4060797276" sldId="274"/>
        </pc:sldMkLst>
        <pc:spChg chg="mod ord">
          <ac:chgData name="Timothy Davis" userId="614a15b2-dace-476c-a148-26c44663b242" providerId="ADAL" clId="{6B8C9DA1-45F0-40F2-B785-F2663DF5D767}" dt="2024-09-30T15:53:08.562" v="251" actId="6264"/>
          <ac:spMkLst>
            <pc:docMk/>
            <pc:sldMk cId="4060797276" sldId="274"/>
            <ac:spMk id="2" creationId="{27A4DEE2-F5CE-4862-A44A-CEFB40862685}"/>
          </ac:spMkLst>
        </pc:spChg>
        <pc:spChg chg="mod ord">
          <ac:chgData name="Timothy Davis" userId="614a15b2-dace-476c-a148-26c44663b242" providerId="ADAL" clId="{6B8C9DA1-45F0-40F2-B785-F2663DF5D767}" dt="2024-09-30T15:53:08.562" v="251" actId="6264"/>
          <ac:spMkLst>
            <pc:docMk/>
            <pc:sldMk cId="4060797276" sldId="274"/>
            <ac:spMk id="3" creationId="{830F0807-F76B-4AA8-BEC1-499CEB39D1E5}"/>
          </ac:spMkLst>
        </pc:spChg>
        <pc:spChg chg="mod ord">
          <ac:chgData name="Timothy Davis" userId="614a15b2-dace-476c-a148-26c44663b242" providerId="ADAL" clId="{6B8C9DA1-45F0-40F2-B785-F2663DF5D767}" dt="2024-09-30T15:53:08.562" v="251" actId="6264"/>
          <ac:spMkLst>
            <pc:docMk/>
            <pc:sldMk cId="4060797276" sldId="274"/>
            <ac:spMk id="4" creationId="{BE886755-9C96-95E9-25A1-CAA917CAD4FC}"/>
          </ac:spMkLst>
        </pc:spChg>
        <pc:spChg chg="del">
          <ac:chgData name="Timothy Davis" userId="614a15b2-dace-476c-a148-26c44663b242" providerId="ADAL" clId="{6B8C9DA1-45F0-40F2-B785-F2663DF5D767}" dt="2024-09-30T15:51:50.054" v="220" actId="478"/>
          <ac:spMkLst>
            <pc:docMk/>
            <pc:sldMk cId="4060797276" sldId="274"/>
            <ac:spMk id="5" creationId="{F8BC0221-F7E5-7A6D-DCAB-80F1E77D5063}"/>
          </ac:spMkLst>
        </pc:spChg>
        <pc:spChg chg="mod ord">
          <ac:chgData name="Timothy Davis" userId="614a15b2-dace-476c-a148-26c44663b242" providerId="ADAL" clId="{6B8C9DA1-45F0-40F2-B785-F2663DF5D767}" dt="2024-09-30T15:53:08.562" v="251" actId="6264"/>
          <ac:spMkLst>
            <pc:docMk/>
            <pc:sldMk cId="4060797276" sldId="274"/>
            <ac:spMk id="6" creationId="{5E33D14F-479C-80E7-6882-A46EB21060F6}"/>
          </ac:spMkLst>
        </pc:spChg>
        <pc:spChg chg="add mod">
          <ac:chgData name="Timothy Davis" userId="614a15b2-dace-476c-a148-26c44663b242" providerId="ADAL" clId="{6B8C9DA1-45F0-40F2-B785-F2663DF5D767}" dt="2024-09-30T15:51:50.707" v="221"/>
          <ac:spMkLst>
            <pc:docMk/>
            <pc:sldMk cId="4060797276" sldId="274"/>
            <ac:spMk id="7" creationId="{A12A5D15-04FB-9154-0FD0-6013B3358CEC}"/>
          </ac:spMkLst>
        </pc:spChg>
        <pc:spChg chg="add del mod">
          <ac:chgData name="Timothy Davis" userId="614a15b2-dace-476c-a148-26c44663b242" providerId="ADAL" clId="{6B8C9DA1-45F0-40F2-B785-F2663DF5D767}" dt="2024-09-30T15:53:08.562" v="251" actId="6264"/>
          <ac:spMkLst>
            <pc:docMk/>
            <pc:sldMk cId="4060797276" sldId="274"/>
            <ac:spMk id="8" creationId="{6729DBBB-DBAB-560F-7B39-AF1016A403B6}"/>
          </ac:spMkLst>
        </pc:spChg>
        <pc:spChg chg="add del mod">
          <ac:chgData name="Timothy Davis" userId="614a15b2-dace-476c-a148-26c44663b242" providerId="ADAL" clId="{6B8C9DA1-45F0-40F2-B785-F2663DF5D767}" dt="2024-09-30T15:53:08.562" v="251" actId="6264"/>
          <ac:spMkLst>
            <pc:docMk/>
            <pc:sldMk cId="4060797276" sldId="274"/>
            <ac:spMk id="9" creationId="{72D631E6-1883-7726-0887-EF68E569E529}"/>
          </ac:spMkLst>
        </pc:spChg>
        <pc:spChg chg="add del mod">
          <ac:chgData name="Timothy Davis" userId="614a15b2-dace-476c-a148-26c44663b242" providerId="ADAL" clId="{6B8C9DA1-45F0-40F2-B785-F2663DF5D767}" dt="2024-09-30T15:53:08.562" v="251" actId="6264"/>
          <ac:spMkLst>
            <pc:docMk/>
            <pc:sldMk cId="4060797276" sldId="274"/>
            <ac:spMk id="10" creationId="{15869CF8-A26E-C7FB-908C-010E569687FA}"/>
          </ac:spMkLst>
        </pc:spChg>
      </pc:sldChg>
      <pc:sldChg chg="addSp delSp modSp add mod">
        <pc:chgData name="Timothy Davis" userId="614a15b2-dace-476c-a148-26c44663b242" providerId="ADAL" clId="{6B8C9DA1-45F0-40F2-B785-F2663DF5D767}" dt="2024-09-30T15:53:26.113" v="255"/>
        <pc:sldMkLst>
          <pc:docMk/>
          <pc:sldMk cId="3682866410" sldId="512"/>
        </pc:sldMkLst>
        <pc:spChg chg="add mod">
          <ac:chgData name="Timothy Davis" userId="614a15b2-dace-476c-a148-26c44663b242" providerId="ADAL" clId="{6B8C9DA1-45F0-40F2-B785-F2663DF5D767}" dt="2024-09-30T15:53:26.113" v="255"/>
          <ac:spMkLst>
            <pc:docMk/>
            <pc:sldMk cId="3682866410" sldId="512"/>
            <ac:spMk id="2" creationId="{FA58B960-26FE-C8E3-6BAE-F50464775367}"/>
          </ac:spMkLst>
        </pc:spChg>
        <pc:spChg chg="mod">
          <ac:chgData name="Timothy Davis" userId="614a15b2-dace-476c-a148-26c44663b242" providerId="ADAL" clId="{6B8C9DA1-45F0-40F2-B785-F2663DF5D767}" dt="2024-09-30T12:25:04.735" v="147"/>
          <ac:spMkLst>
            <pc:docMk/>
            <pc:sldMk cId="3682866410" sldId="512"/>
            <ac:spMk id="3" creationId="{C121EFF9-B0A4-4BF9-80FF-1C2510999C1D}"/>
          </ac:spMkLst>
        </pc:spChg>
        <pc:spChg chg="del">
          <ac:chgData name="Timothy Davis" userId="614a15b2-dace-476c-a148-26c44663b242" providerId="ADAL" clId="{6B8C9DA1-45F0-40F2-B785-F2663DF5D767}" dt="2024-09-30T15:53:25.879" v="254" actId="478"/>
          <ac:spMkLst>
            <pc:docMk/>
            <pc:sldMk cId="3682866410" sldId="512"/>
            <ac:spMk id="7" creationId="{310BDAE2-0669-8236-6DDF-E33F38D7422B}"/>
          </ac:spMkLst>
        </pc:spChg>
      </pc:sldChg>
      <pc:sldChg chg="addSp delSp modSp add del mod chgLayout">
        <pc:chgData name="Timothy Davis" userId="614a15b2-dace-476c-a148-26c44663b242" providerId="ADAL" clId="{6B8C9DA1-45F0-40F2-B785-F2663DF5D767}" dt="2024-10-03T13:48:54.437" v="269" actId="47"/>
        <pc:sldMkLst>
          <pc:docMk/>
          <pc:sldMk cId="1787705806" sldId="526"/>
        </pc:sldMkLst>
        <pc:spChg chg="mod ord">
          <ac:chgData name="Timothy Davis" userId="614a15b2-dace-476c-a148-26c44663b242" providerId="ADAL" clId="{6B8C9DA1-45F0-40F2-B785-F2663DF5D767}" dt="2024-09-30T15:52:10.433" v="231" actId="6264"/>
          <ac:spMkLst>
            <pc:docMk/>
            <pc:sldMk cId="1787705806" sldId="526"/>
            <ac:spMk id="2" creationId="{00000000-0000-0000-0000-000000000000}"/>
          </ac:spMkLst>
        </pc:spChg>
        <pc:spChg chg="mod ord">
          <ac:chgData name="Timothy Davis" userId="614a15b2-dace-476c-a148-26c44663b242" providerId="ADAL" clId="{6B8C9DA1-45F0-40F2-B785-F2663DF5D767}" dt="2024-09-30T15:52:10.433" v="231" actId="6264"/>
          <ac:spMkLst>
            <pc:docMk/>
            <pc:sldMk cId="1787705806" sldId="526"/>
            <ac:spMk id="3" creationId="{E3F93BE3-3375-4B99-BBD0-9A40C5717D7E}"/>
          </ac:spMkLst>
        </pc:spChg>
        <pc:spChg chg="del">
          <ac:chgData name="Timothy Davis" userId="614a15b2-dace-476c-a148-26c44663b242" providerId="ADAL" clId="{6B8C9DA1-45F0-40F2-B785-F2663DF5D767}" dt="2024-09-30T15:52:05.646" v="227" actId="478"/>
          <ac:spMkLst>
            <pc:docMk/>
            <pc:sldMk cId="1787705806" sldId="526"/>
            <ac:spMk id="5" creationId="{B9927330-3CA1-7A4E-A052-4A7BDC071F58}"/>
          </ac:spMkLst>
        </pc:spChg>
        <pc:spChg chg="add mod">
          <ac:chgData name="Timothy Davis" userId="614a15b2-dace-476c-a148-26c44663b242" providerId="ADAL" clId="{6B8C9DA1-45F0-40F2-B785-F2663DF5D767}" dt="2024-09-30T15:52:06.392" v="228"/>
          <ac:spMkLst>
            <pc:docMk/>
            <pc:sldMk cId="1787705806" sldId="526"/>
            <ac:spMk id="6" creationId="{7CFA4E67-AD7E-DC08-FF05-28B0230B3CC8}"/>
          </ac:spMkLst>
        </pc:spChg>
        <pc:spChg chg="add del mod">
          <ac:chgData name="Timothy Davis" userId="614a15b2-dace-476c-a148-26c44663b242" providerId="ADAL" clId="{6B8C9DA1-45F0-40F2-B785-F2663DF5D767}" dt="2024-09-30T15:52:10.433" v="231" actId="6264"/>
          <ac:spMkLst>
            <pc:docMk/>
            <pc:sldMk cId="1787705806" sldId="526"/>
            <ac:spMk id="7" creationId="{5FED5330-47B4-39E7-6DC7-698612D37D39}"/>
          </ac:spMkLst>
        </pc:spChg>
        <pc:spChg chg="add del mod">
          <ac:chgData name="Timothy Davis" userId="614a15b2-dace-476c-a148-26c44663b242" providerId="ADAL" clId="{6B8C9DA1-45F0-40F2-B785-F2663DF5D767}" dt="2024-09-30T15:52:10.433" v="231" actId="6264"/>
          <ac:spMkLst>
            <pc:docMk/>
            <pc:sldMk cId="1787705806" sldId="526"/>
            <ac:spMk id="8" creationId="{32EEC7F9-E394-B06D-BF61-E0C8F5412179}"/>
          </ac:spMkLst>
        </pc:spChg>
        <pc:spChg chg="mod ord">
          <ac:chgData name="Timothy Davis" userId="614a15b2-dace-476c-a148-26c44663b242" providerId="ADAL" clId="{6B8C9DA1-45F0-40F2-B785-F2663DF5D767}" dt="2024-09-30T15:52:13.636" v="232" actId="14100"/>
          <ac:spMkLst>
            <pc:docMk/>
            <pc:sldMk cId="1787705806" sldId="526"/>
            <ac:spMk id="11" creationId="{7820CB77-877E-4FCD-8B1A-0BB5A0605642}"/>
          </ac:spMkLst>
        </pc:spChg>
        <pc:spChg chg="add del mod">
          <ac:chgData name="Timothy Davis" userId="614a15b2-dace-476c-a148-26c44663b242" providerId="ADAL" clId="{6B8C9DA1-45F0-40F2-B785-F2663DF5D767}" dt="2024-09-30T15:52:10.433" v="231" actId="6264"/>
          <ac:spMkLst>
            <pc:docMk/>
            <pc:sldMk cId="1787705806" sldId="526"/>
            <ac:spMk id="13" creationId="{DD9A6A6C-7F17-00B1-B75E-5756B5AAAF70}"/>
          </ac:spMkLst>
        </pc:spChg>
        <pc:spChg chg="mod ord">
          <ac:chgData name="Timothy Davis" userId="614a15b2-dace-476c-a148-26c44663b242" providerId="ADAL" clId="{6B8C9DA1-45F0-40F2-B785-F2663DF5D767}" dt="2024-09-30T15:52:10.433" v="231" actId="6264"/>
          <ac:spMkLst>
            <pc:docMk/>
            <pc:sldMk cId="1787705806" sldId="526"/>
            <ac:spMk id="499718" creationId="{00000000-0000-0000-0000-000000000000}"/>
          </ac:spMkLst>
        </pc:spChg>
      </pc:sldChg>
      <pc:sldChg chg="addSp delSp modSp add del mod chgLayout">
        <pc:chgData name="Timothy Davis" userId="614a15b2-dace-476c-a148-26c44663b242" providerId="ADAL" clId="{6B8C9DA1-45F0-40F2-B785-F2663DF5D767}" dt="2024-10-03T13:48:14.491" v="266" actId="47"/>
        <pc:sldMkLst>
          <pc:docMk/>
          <pc:sldMk cId="3501682584" sldId="536"/>
        </pc:sldMkLst>
        <pc:spChg chg="mod ord">
          <ac:chgData name="Timothy Davis" userId="614a15b2-dace-476c-a148-26c44663b242" providerId="ADAL" clId="{6B8C9DA1-45F0-40F2-B785-F2663DF5D767}" dt="2024-09-30T15:53:10.635" v="252" actId="6264"/>
          <ac:spMkLst>
            <pc:docMk/>
            <pc:sldMk cId="3501682584" sldId="536"/>
            <ac:spMk id="2" creationId="{00000000-0000-0000-0000-000000000000}"/>
          </ac:spMkLst>
        </pc:spChg>
        <pc:spChg chg="mod ord">
          <ac:chgData name="Timothy Davis" userId="614a15b2-dace-476c-a148-26c44663b242" providerId="ADAL" clId="{6B8C9DA1-45F0-40F2-B785-F2663DF5D767}" dt="2024-09-30T15:53:10.635" v="252" actId="6264"/>
          <ac:spMkLst>
            <pc:docMk/>
            <pc:sldMk cId="3501682584" sldId="536"/>
            <ac:spMk id="3" creationId="{0EDEBC0A-E908-4880-BFD9-E511F6856641}"/>
          </ac:spMkLst>
        </pc:spChg>
        <pc:spChg chg="mod ord">
          <ac:chgData name="Timothy Davis" userId="614a15b2-dace-476c-a148-26c44663b242" providerId="ADAL" clId="{6B8C9DA1-45F0-40F2-B785-F2663DF5D767}" dt="2024-09-30T15:53:10.635" v="252" actId="6264"/>
          <ac:spMkLst>
            <pc:docMk/>
            <pc:sldMk cId="3501682584" sldId="536"/>
            <ac:spMk id="4" creationId="{475D4F4D-3201-438C-8C49-4687731D0255}"/>
          </ac:spMkLst>
        </pc:spChg>
        <pc:spChg chg="add del mod">
          <ac:chgData name="Timothy Davis" userId="614a15b2-dace-476c-a148-26c44663b242" providerId="ADAL" clId="{6B8C9DA1-45F0-40F2-B785-F2663DF5D767}" dt="2024-09-30T15:51:43.513" v="219" actId="6264"/>
          <ac:spMkLst>
            <pc:docMk/>
            <pc:sldMk cId="3501682584" sldId="536"/>
            <ac:spMk id="5" creationId="{0D1313A2-925B-A85B-C178-390B9D7969A3}"/>
          </ac:spMkLst>
        </pc:spChg>
        <pc:spChg chg="add del mod">
          <ac:chgData name="Timothy Davis" userId="614a15b2-dace-476c-a148-26c44663b242" providerId="ADAL" clId="{6B8C9DA1-45F0-40F2-B785-F2663DF5D767}" dt="2024-09-30T15:51:43.513" v="219" actId="6264"/>
          <ac:spMkLst>
            <pc:docMk/>
            <pc:sldMk cId="3501682584" sldId="536"/>
            <ac:spMk id="6" creationId="{EF76C7C7-1996-3BA7-653A-04FD19069B41}"/>
          </ac:spMkLst>
        </pc:spChg>
        <pc:spChg chg="del">
          <ac:chgData name="Timothy Davis" userId="614a15b2-dace-476c-a148-26c44663b242" providerId="ADAL" clId="{6B8C9DA1-45F0-40F2-B785-F2663DF5D767}" dt="2024-09-30T15:51:51.748" v="222" actId="478"/>
          <ac:spMkLst>
            <pc:docMk/>
            <pc:sldMk cId="3501682584" sldId="536"/>
            <ac:spMk id="7" creationId="{1418D6C2-8AD0-2544-846D-C5005E95517F}"/>
          </ac:spMkLst>
        </pc:spChg>
        <pc:spChg chg="add del mod">
          <ac:chgData name="Timothy Davis" userId="614a15b2-dace-476c-a148-26c44663b242" providerId="ADAL" clId="{6B8C9DA1-45F0-40F2-B785-F2663DF5D767}" dt="2024-09-30T15:51:43.513" v="219" actId="6264"/>
          <ac:spMkLst>
            <pc:docMk/>
            <pc:sldMk cId="3501682584" sldId="536"/>
            <ac:spMk id="8" creationId="{D7379232-791C-B7A5-C53E-EE27A0354A09}"/>
          </ac:spMkLst>
        </pc:spChg>
        <pc:spChg chg="add mod">
          <ac:chgData name="Timothy Davis" userId="614a15b2-dace-476c-a148-26c44663b242" providerId="ADAL" clId="{6B8C9DA1-45F0-40F2-B785-F2663DF5D767}" dt="2024-09-30T15:51:52.346" v="223"/>
          <ac:spMkLst>
            <pc:docMk/>
            <pc:sldMk cId="3501682584" sldId="536"/>
            <ac:spMk id="9" creationId="{19E7EC22-EC93-B108-890A-863A7AF6E4A8}"/>
          </ac:spMkLst>
        </pc:spChg>
        <pc:spChg chg="mod ord">
          <ac:chgData name="Timothy Davis" userId="614a15b2-dace-476c-a148-26c44663b242" providerId="ADAL" clId="{6B8C9DA1-45F0-40F2-B785-F2663DF5D767}" dt="2024-09-30T15:53:10.635" v="252" actId="6264"/>
          <ac:spMkLst>
            <pc:docMk/>
            <pc:sldMk cId="3501682584" sldId="536"/>
            <ac:spMk id="10" creationId="{14ADCE0D-33D8-214C-9CC6-7617A50BA8EB}"/>
          </ac:spMkLst>
        </pc:spChg>
        <pc:spChg chg="add del mod">
          <ac:chgData name="Timothy Davis" userId="614a15b2-dace-476c-a148-26c44663b242" providerId="ADAL" clId="{6B8C9DA1-45F0-40F2-B785-F2663DF5D767}" dt="2024-09-30T15:53:10.635" v="252" actId="6264"/>
          <ac:spMkLst>
            <pc:docMk/>
            <pc:sldMk cId="3501682584" sldId="536"/>
            <ac:spMk id="11" creationId="{C8ECBFE6-8785-13C3-64D6-9FA740E0BF17}"/>
          </ac:spMkLst>
        </pc:spChg>
        <pc:spChg chg="add del mod">
          <ac:chgData name="Timothy Davis" userId="614a15b2-dace-476c-a148-26c44663b242" providerId="ADAL" clId="{6B8C9DA1-45F0-40F2-B785-F2663DF5D767}" dt="2024-09-30T15:53:10.635" v="252" actId="6264"/>
          <ac:spMkLst>
            <pc:docMk/>
            <pc:sldMk cId="3501682584" sldId="536"/>
            <ac:spMk id="12" creationId="{1B768CD8-2BC2-A6A2-5D2F-F33F7DB41E42}"/>
          </ac:spMkLst>
        </pc:spChg>
        <pc:spChg chg="add del mod">
          <ac:chgData name="Timothy Davis" userId="614a15b2-dace-476c-a148-26c44663b242" providerId="ADAL" clId="{6B8C9DA1-45F0-40F2-B785-F2663DF5D767}" dt="2024-09-30T15:53:10.635" v="252" actId="6264"/>
          <ac:spMkLst>
            <pc:docMk/>
            <pc:sldMk cId="3501682584" sldId="536"/>
            <ac:spMk id="13" creationId="{EC4455D3-96CE-C7B2-7DA6-DD41EAA4694E}"/>
          </ac:spMkLst>
        </pc:spChg>
      </pc:sldChg>
      <pc:sldChg chg="addSp delSp modSp add del mod chgLayout">
        <pc:chgData name="Timothy Davis" userId="614a15b2-dace-476c-a148-26c44663b242" providerId="ADAL" clId="{6B8C9DA1-45F0-40F2-B785-F2663DF5D767}" dt="2024-10-03T13:49:33.832" v="289" actId="47"/>
        <pc:sldMkLst>
          <pc:docMk/>
          <pc:sldMk cId="3475036655" sldId="555"/>
        </pc:sldMkLst>
        <pc:spChg chg="mod ord">
          <ac:chgData name="Timothy Davis" userId="614a15b2-dace-476c-a148-26c44663b242" providerId="ADAL" clId="{6B8C9DA1-45F0-40F2-B785-F2663DF5D767}" dt="2024-10-03T13:49:32.203" v="288" actId="6264"/>
          <ac:spMkLst>
            <pc:docMk/>
            <pc:sldMk cId="3475036655" sldId="555"/>
            <ac:spMk id="2" creationId="{00000000-0000-0000-0000-000000000000}"/>
          </ac:spMkLst>
        </pc:spChg>
        <pc:spChg chg="mod ord">
          <ac:chgData name="Timothy Davis" userId="614a15b2-dace-476c-a148-26c44663b242" providerId="ADAL" clId="{6B8C9DA1-45F0-40F2-B785-F2663DF5D767}" dt="2024-10-03T13:49:32.203" v="288" actId="6264"/>
          <ac:spMkLst>
            <pc:docMk/>
            <pc:sldMk cId="3475036655" sldId="555"/>
            <ac:spMk id="3" creationId="{E3F93BE3-3375-4B99-BBD0-9A40C5717D7E}"/>
          </ac:spMkLst>
        </pc:spChg>
        <pc:spChg chg="add mod">
          <ac:chgData name="Timothy Davis" userId="614a15b2-dace-476c-a148-26c44663b242" providerId="ADAL" clId="{6B8C9DA1-45F0-40F2-B785-F2663DF5D767}" dt="2024-09-30T15:52:07.964" v="230"/>
          <ac:spMkLst>
            <pc:docMk/>
            <pc:sldMk cId="3475036655" sldId="555"/>
            <ac:spMk id="4" creationId="{954957DF-53BE-487F-57C6-0438A1C1B9DD}"/>
          </ac:spMkLst>
        </pc:spChg>
        <pc:spChg chg="add del mod">
          <ac:chgData name="Timothy Davis" userId="614a15b2-dace-476c-a148-26c44663b242" providerId="ADAL" clId="{6B8C9DA1-45F0-40F2-B785-F2663DF5D767}" dt="2024-10-03T13:49:32.203" v="288" actId="6264"/>
          <ac:spMkLst>
            <pc:docMk/>
            <pc:sldMk cId="3475036655" sldId="555"/>
            <ac:spMk id="5" creationId="{49F24D91-5C9B-D5FE-B95C-A4FCB6B17459}"/>
          </ac:spMkLst>
        </pc:spChg>
        <pc:spChg chg="del">
          <ac:chgData name="Timothy Davis" userId="614a15b2-dace-476c-a148-26c44663b242" providerId="ADAL" clId="{6B8C9DA1-45F0-40F2-B785-F2663DF5D767}" dt="2024-09-30T15:52:07.333" v="229" actId="478"/>
          <ac:spMkLst>
            <pc:docMk/>
            <pc:sldMk cId="3475036655" sldId="555"/>
            <ac:spMk id="5" creationId="{B9927330-3CA1-7A4E-A052-4A7BDC071F58}"/>
          </ac:spMkLst>
        </pc:spChg>
        <pc:spChg chg="add del mod">
          <ac:chgData name="Timothy Davis" userId="614a15b2-dace-476c-a148-26c44663b242" providerId="ADAL" clId="{6B8C9DA1-45F0-40F2-B785-F2663DF5D767}" dt="2024-09-30T15:52:17.468" v="233" actId="6264"/>
          <ac:spMkLst>
            <pc:docMk/>
            <pc:sldMk cId="3475036655" sldId="555"/>
            <ac:spMk id="6" creationId="{5B7C2CF3-0CFC-4A3A-1799-E29A769317D9}"/>
          </ac:spMkLst>
        </pc:spChg>
        <pc:spChg chg="add del mod">
          <ac:chgData name="Timothy Davis" userId="614a15b2-dace-476c-a148-26c44663b242" providerId="ADAL" clId="{6B8C9DA1-45F0-40F2-B785-F2663DF5D767}" dt="2024-10-03T13:49:32.203" v="288" actId="6264"/>
          <ac:spMkLst>
            <pc:docMk/>
            <pc:sldMk cId="3475036655" sldId="555"/>
            <ac:spMk id="6" creationId="{DE91648F-7290-AF0B-EC30-A92A9A9BE088}"/>
          </ac:spMkLst>
        </pc:spChg>
        <pc:spChg chg="add del mod">
          <ac:chgData name="Timothy Davis" userId="614a15b2-dace-476c-a148-26c44663b242" providerId="ADAL" clId="{6B8C9DA1-45F0-40F2-B785-F2663DF5D767}" dt="2024-10-03T13:49:32.203" v="288" actId="6264"/>
          <ac:spMkLst>
            <pc:docMk/>
            <pc:sldMk cId="3475036655" sldId="555"/>
            <ac:spMk id="7" creationId="{C1CBD992-1AFD-F719-9C47-F27B8388E1B6}"/>
          </ac:spMkLst>
        </pc:spChg>
        <pc:spChg chg="add del mod">
          <ac:chgData name="Timothy Davis" userId="614a15b2-dace-476c-a148-26c44663b242" providerId="ADAL" clId="{6B8C9DA1-45F0-40F2-B785-F2663DF5D767}" dt="2024-09-30T15:52:17.468" v="233" actId="6264"/>
          <ac:spMkLst>
            <pc:docMk/>
            <pc:sldMk cId="3475036655" sldId="555"/>
            <ac:spMk id="7" creationId="{F770B56F-D495-87F3-2C78-8D322BB50B19}"/>
          </ac:spMkLst>
        </pc:spChg>
        <pc:spChg chg="add del mod">
          <ac:chgData name="Timothy Davis" userId="614a15b2-dace-476c-a148-26c44663b242" providerId="ADAL" clId="{6B8C9DA1-45F0-40F2-B785-F2663DF5D767}" dt="2024-09-30T15:52:17.468" v="233" actId="6264"/>
          <ac:spMkLst>
            <pc:docMk/>
            <pc:sldMk cId="3475036655" sldId="555"/>
            <ac:spMk id="8" creationId="{599834AE-8BB1-F900-A934-0D9BE797D597}"/>
          </ac:spMkLst>
        </pc:spChg>
        <pc:spChg chg="mod ord">
          <ac:chgData name="Timothy Davis" userId="614a15b2-dace-476c-a148-26c44663b242" providerId="ADAL" clId="{6B8C9DA1-45F0-40F2-B785-F2663DF5D767}" dt="2024-10-03T13:49:32.203" v="288" actId="6264"/>
          <ac:spMkLst>
            <pc:docMk/>
            <pc:sldMk cId="3475036655" sldId="555"/>
            <ac:spMk id="11" creationId="{7820CB77-877E-4FCD-8B1A-0BB5A0605642}"/>
          </ac:spMkLst>
        </pc:spChg>
        <pc:spChg chg="mod ord">
          <ac:chgData name="Timothy Davis" userId="614a15b2-dace-476c-a148-26c44663b242" providerId="ADAL" clId="{6B8C9DA1-45F0-40F2-B785-F2663DF5D767}" dt="2024-10-03T13:49:32.203" v="288" actId="6264"/>
          <ac:spMkLst>
            <pc:docMk/>
            <pc:sldMk cId="3475036655" sldId="555"/>
            <ac:spMk id="499718" creationId="{00000000-0000-0000-0000-000000000000}"/>
          </ac:spMkLst>
        </pc:spChg>
      </pc:sldChg>
      <pc:sldChg chg="addSp delSp modSp add mod modClrScheme chgLayout">
        <pc:chgData name="Timothy Davis" userId="614a15b2-dace-476c-a148-26c44663b242" providerId="ADAL" clId="{6B8C9DA1-45F0-40F2-B785-F2663DF5D767}" dt="2024-09-30T15:52:25.087" v="235" actId="6264"/>
        <pc:sldMkLst>
          <pc:docMk/>
          <pc:sldMk cId="2693706422" sldId="1570"/>
        </pc:sldMkLst>
        <pc:spChg chg="mod">
          <ac:chgData name="Timothy Davis" userId="614a15b2-dace-476c-a148-26c44663b242" providerId="ADAL" clId="{6B8C9DA1-45F0-40F2-B785-F2663DF5D767}" dt="2024-09-30T12:24:24.857" v="146" actId="1076"/>
          <ac:spMkLst>
            <pc:docMk/>
            <pc:sldMk cId="2693706422" sldId="1570"/>
            <ac:spMk id="2" creationId="{2C25029F-B413-E531-DFB7-8389C7F438A3}"/>
          </ac:spMkLst>
        </pc:spChg>
        <pc:spChg chg="add del mod">
          <ac:chgData name="Timothy Davis" userId="614a15b2-dace-476c-a148-26c44663b242" providerId="ADAL" clId="{6B8C9DA1-45F0-40F2-B785-F2663DF5D767}" dt="2024-09-30T15:52:25.087" v="235" actId="6264"/>
          <ac:spMkLst>
            <pc:docMk/>
            <pc:sldMk cId="2693706422" sldId="1570"/>
            <ac:spMk id="3" creationId="{10C95D42-7026-0117-AC41-48C185F37814}"/>
          </ac:spMkLst>
        </pc:spChg>
        <pc:spChg chg="del mod ord">
          <ac:chgData name="Timothy Davis" userId="614a15b2-dace-476c-a148-26c44663b242" providerId="ADAL" clId="{6B8C9DA1-45F0-40F2-B785-F2663DF5D767}" dt="2024-09-30T12:24:10.008" v="110" actId="478"/>
          <ac:spMkLst>
            <pc:docMk/>
            <pc:sldMk cId="2693706422" sldId="1570"/>
            <ac:spMk id="3" creationId="{BEB6B290-5C22-78E6-D0C1-7C6AE43E74E8}"/>
          </ac:spMkLst>
        </pc:spChg>
        <pc:spChg chg="mod ord">
          <ac:chgData name="Timothy Davis" userId="614a15b2-dace-476c-a148-26c44663b242" providerId="ADAL" clId="{6B8C9DA1-45F0-40F2-B785-F2663DF5D767}" dt="2024-09-30T15:52:25.087" v="235" actId="6264"/>
          <ac:spMkLst>
            <pc:docMk/>
            <pc:sldMk cId="2693706422" sldId="1570"/>
            <ac:spMk id="4" creationId="{95F85B97-BE5E-5A97-717D-3EFFAC7DC69A}"/>
          </ac:spMkLst>
        </pc:spChg>
        <pc:spChg chg="add del mod">
          <ac:chgData name="Timothy Davis" userId="614a15b2-dace-476c-a148-26c44663b242" providerId="ADAL" clId="{6B8C9DA1-45F0-40F2-B785-F2663DF5D767}" dt="2024-09-30T12:23:41.525" v="102" actId="6264"/>
          <ac:spMkLst>
            <pc:docMk/>
            <pc:sldMk cId="2693706422" sldId="1570"/>
            <ac:spMk id="5" creationId="{4EAA66AF-6258-8C3C-F690-AFBBC2319496}"/>
          </ac:spMkLst>
        </pc:spChg>
        <pc:spChg chg="add del mod">
          <ac:chgData name="Timothy Davis" userId="614a15b2-dace-476c-a148-26c44663b242" providerId="ADAL" clId="{6B8C9DA1-45F0-40F2-B785-F2663DF5D767}" dt="2024-09-30T15:52:25.087" v="235" actId="6264"/>
          <ac:spMkLst>
            <pc:docMk/>
            <pc:sldMk cId="2693706422" sldId="1570"/>
            <ac:spMk id="5" creationId="{C1D5D87A-4EA7-5D50-CD01-B35AED975711}"/>
          </ac:spMkLst>
        </pc:spChg>
        <pc:spChg chg="add del mod">
          <ac:chgData name="Timothy Davis" userId="614a15b2-dace-476c-a148-26c44663b242" providerId="ADAL" clId="{6B8C9DA1-45F0-40F2-B785-F2663DF5D767}" dt="2024-09-30T12:23:41.525" v="102" actId="6264"/>
          <ac:spMkLst>
            <pc:docMk/>
            <pc:sldMk cId="2693706422" sldId="1570"/>
            <ac:spMk id="6" creationId="{D6DDFE1C-E85A-54E4-D78E-E51C703A935C}"/>
          </ac:spMkLst>
        </pc:spChg>
        <pc:spChg chg="add del mod">
          <ac:chgData name="Timothy Davis" userId="614a15b2-dace-476c-a148-26c44663b242" providerId="ADAL" clId="{6B8C9DA1-45F0-40F2-B785-F2663DF5D767}" dt="2024-09-30T15:52:25.087" v="235" actId="6264"/>
          <ac:spMkLst>
            <pc:docMk/>
            <pc:sldMk cId="2693706422" sldId="1570"/>
            <ac:spMk id="6" creationId="{FE6E503B-C43E-2CB9-26DF-C37152E94099}"/>
          </ac:spMkLst>
        </pc:spChg>
        <pc:spChg chg="add del mod ord">
          <ac:chgData name="Timothy Davis" userId="614a15b2-dace-476c-a148-26c44663b242" providerId="ADAL" clId="{6B8C9DA1-45F0-40F2-B785-F2663DF5D767}" dt="2024-09-30T12:24:05.955" v="109" actId="6264"/>
          <ac:spMkLst>
            <pc:docMk/>
            <pc:sldMk cId="2693706422" sldId="1570"/>
            <ac:spMk id="7" creationId="{BA800422-8178-F1AF-3FA0-A2AFD5C35AED}"/>
          </ac:spMkLst>
        </pc:spChg>
        <pc:spChg chg="add mod">
          <ac:chgData name="Timothy Davis" userId="614a15b2-dace-476c-a148-26c44663b242" providerId="ADAL" clId="{6B8C9DA1-45F0-40F2-B785-F2663DF5D767}" dt="2024-09-30T12:24:04.231" v="108"/>
          <ac:spMkLst>
            <pc:docMk/>
            <pc:sldMk cId="2693706422" sldId="1570"/>
            <ac:spMk id="8" creationId="{49EEBBB5-6A53-0525-348D-A8B658356ACE}"/>
          </ac:spMkLst>
        </pc:spChg>
        <pc:spChg chg="add del mod">
          <ac:chgData name="Timothy Davis" userId="614a15b2-dace-476c-a148-26c44663b242" providerId="ADAL" clId="{6B8C9DA1-45F0-40F2-B785-F2663DF5D767}" dt="2024-09-30T12:24:05.955" v="109" actId="6264"/>
          <ac:spMkLst>
            <pc:docMk/>
            <pc:sldMk cId="2693706422" sldId="1570"/>
            <ac:spMk id="9" creationId="{007C59A2-07E8-E38A-5F84-F39B76A84333}"/>
          </ac:spMkLst>
        </pc:spChg>
        <pc:spChg chg="add del mod">
          <ac:chgData name="Timothy Davis" userId="614a15b2-dace-476c-a148-26c44663b242" providerId="ADAL" clId="{6B8C9DA1-45F0-40F2-B785-F2663DF5D767}" dt="2024-09-30T12:24:05.955" v="109" actId="6264"/>
          <ac:spMkLst>
            <pc:docMk/>
            <pc:sldMk cId="2693706422" sldId="1570"/>
            <ac:spMk id="10" creationId="{E24CEE57-F444-A391-ABB3-561854B33065}"/>
          </ac:spMkLst>
        </pc:spChg>
        <pc:spChg chg="add mod ord">
          <ac:chgData name="Timothy Davis" userId="614a15b2-dace-476c-a148-26c44663b242" providerId="ADAL" clId="{6B8C9DA1-45F0-40F2-B785-F2663DF5D767}" dt="2024-09-30T15:52:25.087" v="235" actId="6264"/>
          <ac:spMkLst>
            <pc:docMk/>
            <pc:sldMk cId="2693706422" sldId="1570"/>
            <ac:spMk id="11" creationId="{1B0E6C11-587B-5252-7135-1CEF2D88F459}"/>
          </ac:spMkLst>
        </pc:spChg>
        <pc:spChg chg="add mod ord">
          <ac:chgData name="Timothy Davis" userId="614a15b2-dace-476c-a148-26c44663b242" providerId="ADAL" clId="{6B8C9DA1-45F0-40F2-B785-F2663DF5D767}" dt="2024-09-30T15:52:25.087" v="235" actId="6264"/>
          <ac:spMkLst>
            <pc:docMk/>
            <pc:sldMk cId="2693706422" sldId="1570"/>
            <ac:spMk id="13" creationId="{46E2B53E-5BCE-B770-AE1A-11FC482B04FD}"/>
          </ac:spMkLst>
        </pc:spChg>
        <pc:picChg chg="mod">
          <ac:chgData name="Timothy Davis" userId="614a15b2-dace-476c-a148-26c44663b242" providerId="ADAL" clId="{6B8C9DA1-45F0-40F2-B785-F2663DF5D767}" dt="2024-09-30T12:24:24.857" v="146" actId="1076"/>
          <ac:picMkLst>
            <pc:docMk/>
            <pc:sldMk cId="2693706422" sldId="1570"/>
            <ac:picMk id="1026" creationId="{33D9DBFA-54C2-E3A2-72A9-0BE7FAEC7559}"/>
          </ac:picMkLst>
        </pc:picChg>
      </pc:sldChg>
      <pc:sldChg chg="add del">
        <pc:chgData name="Timothy Davis" userId="614a15b2-dace-476c-a148-26c44663b242" providerId="ADAL" clId="{6B8C9DA1-45F0-40F2-B785-F2663DF5D767}" dt="2024-10-03T13:48:44.732" v="268"/>
        <pc:sldMkLst>
          <pc:docMk/>
          <pc:sldMk cId="4173426172" sldId="4317"/>
        </pc:sldMkLst>
      </pc:sldChg>
      <pc:sldChg chg="addSp delSp modSp add mod chgLayout modNotes modNotesTx">
        <pc:chgData name="Timothy Davis" userId="614a15b2-dace-476c-a148-26c44663b242" providerId="ADAL" clId="{6B8C9DA1-45F0-40F2-B785-F2663DF5D767}" dt="2024-10-03T13:49:46.379" v="291" actId="20577"/>
        <pc:sldMkLst>
          <pc:docMk/>
          <pc:sldMk cId="1990456125" sldId="4318"/>
        </pc:sldMkLst>
        <pc:spChg chg="mod ord">
          <ac:chgData name="Timothy Davis" userId="614a15b2-dace-476c-a148-26c44663b242" providerId="ADAL" clId="{6B8C9DA1-45F0-40F2-B785-F2663DF5D767}" dt="2024-09-30T15:53:13.922" v="253" actId="6264"/>
          <ac:spMkLst>
            <pc:docMk/>
            <pc:sldMk cId="1990456125" sldId="4318"/>
            <ac:spMk id="2" creationId="{8CD5A9DD-4D33-4025-BB74-12802109BC79}"/>
          </ac:spMkLst>
        </pc:spChg>
        <pc:spChg chg="mod ord">
          <ac:chgData name="Timothy Davis" userId="614a15b2-dace-476c-a148-26c44663b242" providerId="ADAL" clId="{6B8C9DA1-45F0-40F2-B785-F2663DF5D767}" dt="2024-09-30T15:53:13.922" v="253" actId="6264"/>
          <ac:spMkLst>
            <pc:docMk/>
            <pc:sldMk cId="1990456125" sldId="4318"/>
            <ac:spMk id="3" creationId="{CD36B97F-3CF0-45D7-9AB0-F3D04178351B}"/>
          </ac:spMkLst>
        </pc:spChg>
        <pc:spChg chg="mod ord">
          <ac:chgData name="Timothy Davis" userId="614a15b2-dace-476c-a148-26c44663b242" providerId="ADAL" clId="{6B8C9DA1-45F0-40F2-B785-F2663DF5D767}" dt="2024-09-30T15:53:13.922" v="253" actId="6264"/>
          <ac:spMkLst>
            <pc:docMk/>
            <pc:sldMk cId="1990456125" sldId="4318"/>
            <ac:spMk id="4" creationId="{E05E0B79-4D76-4A22-B11A-7F6B5F0F0313}"/>
          </ac:spMkLst>
        </pc:spChg>
        <pc:spChg chg="mod ord">
          <ac:chgData name="Timothy Davis" userId="614a15b2-dace-476c-a148-26c44663b242" providerId="ADAL" clId="{6B8C9DA1-45F0-40F2-B785-F2663DF5D767}" dt="2024-09-30T15:53:13.922" v="253" actId="6264"/>
          <ac:spMkLst>
            <pc:docMk/>
            <pc:sldMk cId="1990456125" sldId="4318"/>
            <ac:spMk id="5" creationId="{9831E7CE-DC58-4A53-8FDA-2D5C34CB37EB}"/>
          </ac:spMkLst>
        </pc:spChg>
        <pc:spChg chg="add mod">
          <ac:chgData name="Timothy Davis" userId="614a15b2-dace-476c-a148-26c44663b242" providerId="ADAL" clId="{6B8C9DA1-45F0-40F2-B785-F2663DF5D767}" dt="2024-09-30T15:51:57.448" v="225"/>
          <ac:spMkLst>
            <pc:docMk/>
            <pc:sldMk cId="1990456125" sldId="4318"/>
            <ac:spMk id="6" creationId="{2938B65F-8B0D-B826-59C4-DBF0550B08B3}"/>
          </ac:spMkLst>
        </pc:spChg>
        <pc:spChg chg="del">
          <ac:chgData name="Timothy Davis" userId="614a15b2-dace-476c-a148-26c44663b242" providerId="ADAL" clId="{6B8C9DA1-45F0-40F2-B785-F2663DF5D767}" dt="2024-09-30T15:51:56.812" v="224" actId="478"/>
          <ac:spMkLst>
            <pc:docMk/>
            <pc:sldMk cId="1990456125" sldId="4318"/>
            <ac:spMk id="7" creationId="{5C84CBBE-41B6-52CC-A65F-A7B0E731289B}"/>
          </ac:spMkLst>
        </pc:spChg>
        <pc:spChg chg="add del mod">
          <ac:chgData name="Timothy Davis" userId="614a15b2-dace-476c-a148-26c44663b242" providerId="ADAL" clId="{6B8C9DA1-45F0-40F2-B785-F2663DF5D767}" dt="2024-09-30T15:51:59.074" v="226" actId="6264"/>
          <ac:spMkLst>
            <pc:docMk/>
            <pc:sldMk cId="1990456125" sldId="4318"/>
            <ac:spMk id="8" creationId="{C06B7372-5F9C-1129-D464-C46D2E402085}"/>
          </ac:spMkLst>
        </pc:spChg>
        <pc:spChg chg="add del mod">
          <ac:chgData name="Timothy Davis" userId="614a15b2-dace-476c-a148-26c44663b242" providerId="ADAL" clId="{6B8C9DA1-45F0-40F2-B785-F2663DF5D767}" dt="2024-09-30T15:51:59.074" v="226" actId="6264"/>
          <ac:spMkLst>
            <pc:docMk/>
            <pc:sldMk cId="1990456125" sldId="4318"/>
            <ac:spMk id="9" creationId="{BF07FBCA-7BA9-9230-F23D-0D38FCDA2623}"/>
          </ac:spMkLst>
        </pc:spChg>
        <pc:spChg chg="add del mod">
          <ac:chgData name="Timothy Davis" userId="614a15b2-dace-476c-a148-26c44663b242" providerId="ADAL" clId="{6B8C9DA1-45F0-40F2-B785-F2663DF5D767}" dt="2024-09-30T15:51:59.074" v="226" actId="6264"/>
          <ac:spMkLst>
            <pc:docMk/>
            <pc:sldMk cId="1990456125" sldId="4318"/>
            <ac:spMk id="10" creationId="{32F9CEC3-2FE4-6A54-96F0-193151AF82DD}"/>
          </ac:spMkLst>
        </pc:spChg>
        <pc:spChg chg="add del mod">
          <ac:chgData name="Timothy Davis" userId="614a15b2-dace-476c-a148-26c44663b242" providerId="ADAL" clId="{6B8C9DA1-45F0-40F2-B785-F2663DF5D767}" dt="2024-09-30T15:53:13.922" v="253" actId="6264"/>
          <ac:spMkLst>
            <pc:docMk/>
            <pc:sldMk cId="1990456125" sldId="4318"/>
            <ac:spMk id="11" creationId="{EE2621EC-1A69-F072-061B-FE9A1A7A451C}"/>
          </ac:spMkLst>
        </pc:spChg>
        <pc:spChg chg="add del mod">
          <ac:chgData name="Timothy Davis" userId="614a15b2-dace-476c-a148-26c44663b242" providerId="ADAL" clId="{6B8C9DA1-45F0-40F2-B785-F2663DF5D767}" dt="2024-09-30T15:53:13.922" v="253" actId="6264"/>
          <ac:spMkLst>
            <pc:docMk/>
            <pc:sldMk cId="1990456125" sldId="4318"/>
            <ac:spMk id="12" creationId="{64074274-EEAA-46C9-5C28-AED2C6A64F38}"/>
          </ac:spMkLst>
        </pc:spChg>
        <pc:spChg chg="add del mod">
          <ac:chgData name="Timothy Davis" userId="614a15b2-dace-476c-a148-26c44663b242" providerId="ADAL" clId="{6B8C9DA1-45F0-40F2-B785-F2663DF5D767}" dt="2024-09-30T15:53:13.922" v="253" actId="6264"/>
          <ac:spMkLst>
            <pc:docMk/>
            <pc:sldMk cId="1990456125" sldId="4318"/>
            <ac:spMk id="13" creationId="{F4C1D402-43D8-C584-743C-1CB8690D7DA9}"/>
          </ac:spMkLst>
        </pc:spChg>
      </pc:sldChg>
      <pc:sldChg chg="addSp delSp modSp add mod chgLayout">
        <pc:chgData name="Timothy Davis" userId="614a15b2-dace-476c-a148-26c44663b242" providerId="ADAL" clId="{6B8C9DA1-45F0-40F2-B785-F2663DF5D767}" dt="2024-09-30T15:52:45.988" v="247" actId="6264"/>
        <pc:sldMkLst>
          <pc:docMk/>
          <pc:sldMk cId="1586856155" sldId="4331"/>
        </pc:sldMkLst>
        <pc:spChg chg="mod ord">
          <ac:chgData name="Timothy Davis" userId="614a15b2-dace-476c-a148-26c44663b242" providerId="ADAL" clId="{6B8C9DA1-45F0-40F2-B785-F2663DF5D767}" dt="2024-09-30T15:52:45.988" v="247" actId="6264"/>
          <ac:spMkLst>
            <pc:docMk/>
            <pc:sldMk cId="1586856155" sldId="4331"/>
            <ac:spMk id="2" creationId="{ECB4E7CA-3843-EBAB-20BA-633076A0D539}"/>
          </ac:spMkLst>
        </pc:spChg>
        <pc:spChg chg="mod ord">
          <ac:chgData name="Timothy Davis" userId="614a15b2-dace-476c-a148-26c44663b242" providerId="ADAL" clId="{6B8C9DA1-45F0-40F2-B785-F2663DF5D767}" dt="2024-09-30T15:52:45.988" v="247" actId="6264"/>
          <ac:spMkLst>
            <pc:docMk/>
            <pc:sldMk cId="1586856155" sldId="4331"/>
            <ac:spMk id="3" creationId="{6FF0C77E-0650-C700-9D53-376603411EFC}"/>
          </ac:spMkLst>
        </pc:spChg>
        <pc:spChg chg="mod ord">
          <ac:chgData name="Timothy Davis" userId="614a15b2-dace-476c-a148-26c44663b242" providerId="ADAL" clId="{6B8C9DA1-45F0-40F2-B785-F2663DF5D767}" dt="2024-09-30T15:52:45.988" v="247" actId="6264"/>
          <ac:spMkLst>
            <pc:docMk/>
            <pc:sldMk cId="1586856155" sldId="4331"/>
            <ac:spMk id="4" creationId="{D55C2EA1-1DE5-2808-A2A1-205ECAB51E56}"/>
          </ac:spMkLst>
        </pc:spChg>
        <pc:spChg chg="mod ord">
          <ac:chgData name="Timothy Davis" userId="614a15b2-dace-476c-a148-26c44663b242" providerId="ADAL" clId="{6B8C9DA1-45F0-40F2-B785-F2663DF5D767}" dt="2024-09-30T15:52:45.988" v="247" actId="6264"/>
          <ac:spMkLst>
            <pc:docMk/>
            <pc:sldMk cId="1586856155" sldId="4331"/>
            <ac:spMk id="5" creationId="{3E056E72-CEB6-9DBE-EDB4-9B9977C1DFA6}"/>
          </ac:spMkLst>
        </pc:spChg>
        <pc:spChg chg="add mod">
          <ac:chgData name="Timothy Davis" userId="614a15b2-dace-476c-a148-26c44663b242" providerId="ADAL" clId="{6B8C9DA1-45F0-40F2-B785-F2663DF5D767}" dt="2024-09-30T15:52:44.570" v="246"/>
          <ac:spMkLst>
            <pc:docMk/>
            <pc:sldMk cId="1586856155" sldId="4331"/>
            <ac:spMk id="6" creationId="{B5C15D16-E044-1EC2-0C19-9E41BF5FB4E8}"/>
          </ac:spMkLst>
        </pc:spChg>
        <pc:spChg chg="add del mod">
          <ac:chgData name="Timothy Davis" userId="614a15b2-dace-476c-a148-26c44663b242" providerId="ADAL" clId="{6B8C9DA1-45F0-40F2-B785-F2663DF5D767}" dt="2024-09-30T15:52:45.988" v="247" actId="6264"/>
          <ac:spMkLst>
            <pc:docMk/>
            <pc:sldMk cId="1586856155" sldId="4331"/>
            <ac:spMk id="7" creationId="{B2807170-225B-DCC0-648B-5C749F658C2C}"/>
          </ac:spMkLst>
        </pc:spChg>
        <pc:spChg chg="del">
          <ac:chgData name="Timothy Davis" userId="614a15b2-dace-476c-a148-26c44663b242" providerId="ADAL" clId="{6B8C9DA1-45F0-40F2-B785-F2663DF5D767}" dt="2024-09-30T15:52:44.303" v="245" actId="478"/>
          <ac:spMkLst>
            <pc:docMk/>
            <pc:sldMk cId="1586856155" sldId="4331"/>
            <ac:spMk id="8" creationId="{ED313188-17D5-09BB-2C87-3AF2C3437936}"/>
          </ac:spMkLst>
        </pc:spChg>
        <pc:spChg chg="add del mod">
          <ac:chgData name="Timothy Davis" userId="614a15b2-dace-476c-a148-26c44663b242" providerId="ADAL" clId="{6B8C9DA1-45F0-40F2-B785-F2663DF5D767}" dt="2024-09-30T15:52:45.988" v="247" actId="6264"/>
          <ac:spMkLst>
            <pc:docMk/>
            <pc:sldMk cId="1586856155" sldId="4331"/>
            <ac:spMk id="10" creationId="{2F457A85-650A-435D-E92E-5B370497AFA3}"/>
          </ac:spMkLst>
        </pc:spChg>
        <pc:spChg chg="add del mod">
          <ac:chgData name="Timothy Davis" userId="614a15b2-dace-476c-a148-26c44663b242" providerId="ADAL" clId="{6B8C9DA1-45F0-40F2-B785-F2663DF5D767}" dt="2024-09-30T15:52:45.988" v="247" actId="6264"/>
          <ac:spMkLst>
            <pc:docMk/>
            <pc:sldMk cId="1586856155" sldId="4331"/>
            <ac:spMk id="11" creationId="{BAAAFB21-89B0-9184-28CB-7F742BB1FA9A}"/>
          </ac:spMkLst>
        </pc:spChg>
      </pc:sldChg>
      <pc:sldChg chg="addSp delSp modSp mod chgLayout">
        <pc:chgData name="Timothy Davis" userId="614a15b2-dace-476c-a148-26c44663b242" providerId="ADAL" clId="{6B8C9DA1-45F0-40F2-B785-F2663DF5D767}" dt="2024-09-30T15:53:04.037" v="250" actId="14100"/>
        <pc:sldMkLst>
          <pc:docMk/>
          <pc:sldMk cId="3645730175" sldId="2147470553"/>
        </pc:sldMkLst>
        <pc:spChg chg="mod ord">
          <ac:chgData name="Timothy Davis" userId="614a15b2-dace-476c-a148-26c44663b242" providerId="ADAL" clId="{6B8C9DA1-45F0-40F2-B785-F2663DF5D767}" dt="2024-09-30T15:53:00.836" v="249" actId="6264"/>
          <ac:spMkLst>
            <pc:docMk/>
            <pc:sldMk cId="3645730175" sldId="2147470553"/>
            <ac:spMk id="2" creationId="{8AD0FD04-B43D-0300-0873-77E7C74A8C31}"/>
          </ac:spMkLst>
        </pc:spChg>
        <pc:spChg chg="mod ord">
          <ac:chgData name="Timothy Davis" userId="614a15b2-dace-476c-a148-26c44663b242" providerId="ADAL" clId="{6B8C9DA1-45F0-40F2-B785-F2663DF5D767}" dt="2024-09-30T15:53:00.836" v="249" actId="6264"/>
          <ac:spMkLst>
            <pc:docMk/>
            <pc:sldMk cId="3645730175" sldId="2147470553"/>
            <ac:spMk id="3" creationId="{48D33BD9-49AE-F1D9-875A-B78DB9A6E8F8}"/>
          </ac:spMkLst>
        </pc:spChg>
        <pc:spChg chg="mod ord">
          <ac:chgData name="Timothy Davis" userId="614a15b2-dace-476c-a148-26c44663b242" providerId="ADAL" clId="{6B8C9DA1-45F0-40F2-B785-F2663DF5D767}" dt="2024-09-30T15:53:04.037" v="250" actId="14100"/>
          <ac:spMkLst>
            <pc:docMk/>
            <pc:sldMk cId="3645730175" sldId="2147470553"/>
            <ac:spMk id="4" creationId="{C5AC4A08-5DB7-BFEA-B6F2-8AC62A1EDE07}"/>
          </ac:spMkLst>
        </pc:spChg>
        <pc:spChg chg="add del mod">
          <ac:chgData name="Timothy Davis" userId="614a15b2-dace-476c-a148-26c44663b242" providerId="ADAL" clId="{6B8C9DA1-45F0-40F2-B785-F2663DF5D767}" dt="2024-09-30T15:53:00.836" v="249" actId="6264"/>
          <ac:spMkLst>
            <pc:docMk/>
            <pc:sldMk cId="3645730175" sldId="2147470553"/>
            <ac:spMk id="8" creationId="{46A5D77F-13B0-ED00-C86C-49A6495DAC6A}"/>
          </ac:spMkLst>
        </pc:spChg>
        <pc:spChg chg="add del mod">
          <ac:chgData name="Timothy Davis" userId="614a15b2-dace-476c-a148-26c44663b242" providerId="ADAL" clId="{6B8C9DA1-45F0-40F2-B785-F2663DF5D767}" dt="2024-09-30T15:53:00.836" v="249" actId="6264"/>
          <ac:spMkLst>
            <pc:docMk/>
            <pc:sldMk cId="3645730175" sldId="2147470553"/>
            <ac:spMk id="9" creationId="{A4B5DEA4-E52E-77FB-0BC9-3554B8F1D153}"/>
          </ac:spMkLst>
        </pc:spChg>
        <pc:spChg chg="add del mod">
          <ac:chgData name="Timothy Davis" userId="614a15b2-dace-476c-a148-26c44663b242" providerId="ADAL" clId="{6B8C9DA1-45F0-40F2-B785-F2663DF5D767}" dt="2024-09-30T15:53:00.836" v="249" actId="6264"/>
          <ac:spMkLst>
            <pc:docMk/>
            <pc:sldMk cId="3645730175" sldId="2147470553"/>
            <ac:spMk id="10" creationId="{9283C596-8806-7C78-AB78-EADCD68AFC67}"/>
          </ac:spMkLst>
        </pc:spChg>
      </pc:sldChg>
      <pc:sldChg chg="modNotesTx">
        <pc:chgData name="Timothy Davis" userId="614a15b2-dace-476c-a148-26c44663b242" providerId="ADAL" clId="{6B8C9DA1-45F0-40F2-B785-F2663DF5D767}" dt="2024-10-03T13:49:53.719" v="293" actId="20577"/>
        <pc:sldMkLst>
          <pc:docMk/>
          <pc:sldMk cId="1604269025" sldId="2147470563"/>
        </pc:sldMkLst>
      </pc:sldChg>
      <pc:sldChg chg="modNotesTx">
        <pc:chgData name="Timothy Davis" userId="614a15b2-dace-476c-a148-26c44663b242" providerId="ADAL" clId="{6B8C9DA1-45F0-40F2-B785-F2663DF5D767}" dt="2024-10-03T13:49:51.744" v="292" actId="20577"/>
        <pc:sldMkLst>
          <pc:docMk/>
          <pc:sldMk cId="4108912073" sldId="2147470564"/>
        </pc:sldMkLst>
      </pc:sldChg>
      <pc:sldChg chg="addSp delSp modSp del mod chgLayout">
        <pc:chgData name="Timothy Davis" userId="614a15b2-dace-476c-a148-26c44663b242" providerId="ADAL" clId="{6B8C9DA1-45F0-40F2-B785-F2663DF5D767}" dt="2024-10-03T13:50:55.895" v="321" actId="47"/>
        <pc:sldMkLst>
          <pc:docMk/>
          <pc:sldMk cId="86141937" sldId="2147470574"/>
        </pc:sldMkLst>
        <pc:spChg chg="mod ord">
          <ac:chgData name="Timothy Davis" userId="614a15b2-dace-476c-a148-26c44663b242" providerId="ADAL" clId="{6B8C9DA1-45F0-40F2-B785-F2663DF5D767}" dt="2024-09-30T15:52:32.622" v="238" actId="6264"/>
          <ac:spMkLst>
            <pc:docMk/>
            <pc:sldMk cId="86141937" sldId="2147470574"/>
            <ac:spMk id="2" creationId="{00000000-0000-0000-0000-000000000000}"/>
          </ac:spMkLst>
        </pc:spChg>
        <pc:spChg chg="mod ord">
          <ac:chgData name="Timothy Davis" userId="614a15b2-dace-476c-a148-26c44663b242" providerId="ADAL" clId="{6B8C9DA1-45F0-40F2-B785-F2663DF5D767}" dt="2024-10-03T13:50:47.209" v="320" actId="20577"/>
          <ac:spMkLst>
            <pc:docMk/>
            <pc:sldMk cId="86141937" sldId="2147470574"/>
            <ac:spMk id="3" creationId="{BCE5587D-B3A7-02DC-0F39-E902E4F10ABC}"/>
          </ac:spMkLst>
        </pc:spChg>
        <pc:spChg chg="add del mod">
          <ac:chgData name="Timothy Davis" userId="614a15b2-dace-476c-a148-26c44663b242" providerId="ADAL" clId="{6B8C9DA1-45F0-40F2-B785-F2663DF5D767}" dt="2024-09-30T15:52:32.622" v="238" actId="6264"/>
          <ac:spMkLst>
            <pc:docMk/>
            <pc:sldMk cId="86141937" sldId="2147470574"/>
            <ac:spMk id="5" creationId="{0268108C-D2C9-B60D-71B5-733A3452C9E3}"/>
          </ac:spMkLst>
        </pc:spChg>
        <pc:spChg chg="add del mod">
          <ac:chgData name="Timothy Davis" userId="614a15b2-dace-476c-a148-26c44663b242" providerId="ADAL" clId="{6B8C9DA1-45F0-40F2-B785-F2663DF5D767}" dt="2024-09-30T15:52:32.622" v="238" actId="6264"/>
          <ac:spMkLst>
            <pc:docMk/>
            <pc:sldMk cId="86141937" sldId="2147470574"/>
            <ac:spMk id="6" creationId="{B1362490-3ED7-D379-2472-A6CB47FFCE92}"/>
          </ac:spMkLst>
        </pc:spChg>
        <pc:spChg chg="mod ord">
          <ac:chgData name="Timothy Davis" userId="614a15b2-dace-476c-a148-26c44663b242" providerId="ADAL" clId="{6B8C9DA1-45F0-40F2-B785-F2663DF5D767}" dt="2024-09-30T15:52:32.622" v="238" actId="6264"/>
          <ac:spMkLst>
            <pc:docMk/>
            <pc:sldMk cId="86141937" sldId="2147470574"/>
            <ac:spMk id="7" creationId="{388F0494-425A-0F43-A141-DE921E322B94}"/>
          </ac:spMkLst>
        </pc:spChg>
        <pc:spChg chg="add del mod">
          <ac:chgData name="Timothy Davis" userId="614a15b2-dace-476c-a148-26c44663b242" providerId="ADAL" clId="{6B8C9DA1-45F0-40F2-B785-F2663DF5D767}" dt="2024-09-30T15:52:32.622" v="238" actId="6264"/>
          <ac:spMkLst>
            <pc:docMk/>
            <pc:sldMk cId="86141937" sldId="2147470574"/>
            <ac:spMk id="8" creationId="{6FA52C90-EB10-0AC4-DE8B-F41D9DFC8471}"/>
          </ac:spMkLst>
        </pc:spChg>
      </pc:sldChg>
      <pc:sldChg chg="addSp delSp modSp mod chgLayout">
        <pc:chgData name="Timothy Davis" userId="614a15b2-dace-476c-a148-26c44663b242" providerId="ADAL" clId="{6B8C9DA1-45F0-40F2-B785-F2663DF5D767}" dt="2024-10-03T13:50:59.983" v="332" actId="20577"/>
        <pc:sldMkLst>
          <pc:docMk/>
          <pc:sldMk cId="3077218203" sldId="2147470575"/>
        </pc:sldMkLst>
        <pc:spChg chg="add del mod">
          <ac:chgData name="Timothy Davis" userId="614a15b2-dace-476c-a148-26c44663b242" providerId="ADAL" clId="{6B8C9DA1-45F0-40F2-B785-F2663DF5D767}" dt="2024-09-30T15:52:34.912" v="239" actId="6264"/>
          <ac:spMkLst>
            <pc:docMk/>
            <pc:sldMk cId="3077218203" sldId="2147470575"/>
            <ac:spMk id="2" creationId="{46297F27-FC7E-DDCD-3348-1388AFD601B1}"/>
          </ac:spMkLst>
        </pc:spChg>
        <pc:spChg chg="mod ord">
          <ac:chgData name="Timothy Davis" userId="614a15b2-dace-476c-a148-26c44663b242" providerId="ADAL" clId="{6B8C9DA1-45F0-40F2-B785-F2663DF5D767}" dt="2024-09-30T15:52:41.154" v="244" actId="14100"/>
          <ac:spMkLst>
            <pc:docMk/>
            <pc:sldMk cId="3077218203" sldId="2147470575"/>
            <ac:spMk id="5" creationId="{BDFDBADB-2C08-3906-58B8-4E07CEFF50AA}"/>
          </ac:spMkLst>
        </pc:spChg>
        <pc:spChg chg="add del mod">
          <ac:chgData name="Timothy Davis" userId="614a15b2-dace-476c-a148-26c44663b242" providerId="ADAL" clId="{6B8C9DA1-45F0-40F2-B785-F2663DF5D767}" dt="2024-09-30T15:52:34.912" v="239" actId="6264"/>
          <ac:spMkLst>
            <pc:docMk/>
            <pc:sldMk cId="3077218203" sldId="2147470575"/>
            <ac:spMk id="7" creationId="{72158EFB-B8CB-3DA0-03B9-31316AFE1FF2}"/>
          </ac:spMkLst>
        </pc:spChg>
        <pc:spChg chg="mod ord">
          <ac:chgData name="Timothy Davis" userId="614a15b2-dace-476c-a148-26c44663b242" providerId="ADAL" clId="{6B8C9DA1-45F0-40F2-B785-F2663DF5D767}" dt="2024-10-03T13:50:59.983" v="332" actId="20577"/>
          <ac:spMkLst>
            <pc:docMk/>
            <pc:sldMk cId="3077218203" sldId="2147470575"/>
            <ac:spMk id="8" creationId="{E932AB35-0AD2-60C1-CB1A-B486B51F10DB}"/>
          </ac:spMkLst>
        </pc:spChg>
        <pc:spChg chg="mod ord">
          <ac:chgData name="Timothy Davis" userId="614a15b2-dace-476c-a148-26c44663b242" providerId="ADAL" clId="{6B8C9DA1-45F0-40F2-B785-F2663DF5D767}" dt="2024-09-30T15:52:34.912" v="239" actId="6264"/>
          <ac:spMkLst>
            <pc:docMk/>
            <pc:sldMk cId="3077218203" sldId="2147470575"/>
            <ac:spMk id="9" creationId="{8B3AA1C6-704D-EA10-E18F-09A72C39CBE2}"/>
          </ac:spMkLst>
        </pc:spChg>
        <pc:spChg chg="add del mod">
          <ac:chgData name="Timothy Davis" userId="614a15b2-dace-476c-a148-26c44663b242" providerId="ADAL" clId="{6B8C9DA1-45F0-40F2-B785-F2663DF5D767}" dt="2024-09-30T15:52:34.912" v="239" actId="6264"/>
          <ac:spMkLst>
            <pc:docMk/>
            <pc:sldMk cId="3077218203" sldId="2147470575"/>
            <ac:spMk id="10" creationId="{7E8563A0-04B3-1AC6-1027-891F636FAFF9}"/>
          </ac:spMkLst>
        </pc:spChg>
        <pc:picChg chg="mod">
          <ac:chgData name="Timothy Davis" userId="614a15b2-dace-476c-a148-26c44663b242" providerId="ADAL" clId="{6B8C9DA1-45F0-40F2-B785-F2663DF5D767}" dt="2024-09-30T15:52:39.173" v="243" actId="1076"/>
          <ac:picMkLst>
            <pc:docMk/>
            <pc:sldMk cId="3077218203" sldId="2147470575"/>
            <ac:picMk id="3" creationId="{F215CC43-6563-148F-1341-01997FA5069E}"/>
          </ac:picMkLst>
        </pc:picChg>
      </pc:sldChg>
      <pc:sldChg chg="addSp delSp modSp mod chgLayout">
        <pc:chgData name="Timothy Davis" userId="614a15b2-dace-476c-a148-26c44663b242" providerId="ADAL" clId="{6B8C9DA1-45F0-40F2-B785-F2663DF5D767}" dt="2024-09-30T15:52:50.601" v="248" actId="6264"/>
        <pc:sldMkLst>
          <pc:docMk/>
          <pc:sldMk cId="2443678363" sldId="2147470576"/>
        </pc:sldMkLst>
        <pc:spChg chg="mod ord">
          <ac:chgData name="Timothy Davis" userId="614a15b2-dace-476c-a148-26c44663b242" providerId="ADAL" clId="{6B8C9DA1-45F0-40F2-B785-F2663DF5D767}" dt="2024-09-30T15:52:50.601" v="248" actId="6264"/>
          <ac:spMkLst>
            <pc:docMk/>
            <pc:sldMk cId="2443678363" sldId="2147470576"/>
            <ac:spMk id="2" creationId="{8CD5A9DD-4D33-4025-BB74-12802109BC79}"/>
          </ac:spMkLst>
        </pc:spChg>
        <pc:spChg chg="mod ord">
          <ac:chgData name="Timothy Davis" userId="614a15b2-dace-476c-a148-26c44663b242" providerId="ADAL" clId="{6B8C9DA1-45F0-40F2-B785-F2663DF5D767}" dt="2024-09-30T15:52:50.601" v="248" actId="6264"/>
          <ac:spMkLst>
            <pc:docMk/>
            <pc:sldMk cId="2443678363" sldId="2147470576"/>
            <ac:spMk id="4" creationId="{E05E0B79-4D76-4A22-B11A-7F6B5F0F0313}"/>
          </ac:spMkLst>
        </pc:spChg>
        <pc:spChg chg="add del mod">
          <ac:chgData name="Timothy Davis" userId="614a15b2-dace-476c-a148-26c44663b242" providerId="ADAL" clId="{6B8C9DA1-45F0-40F2-B785-F2663DF5D767}" dt="2024-09-30T15:52:50.601" v="248" actId="6264"/>
          <ac:spMkLst>
            <pc:docMk/>
            <pc:sldMk cId="2443678363" sldId="2147470576"/>
            <ac:spMk id="5" creationId="{C15D7340-D3B4-634D-98D6-5B5678730F33}"/>
          </ac:spMkLst>
        </pc:spChg>
        <pc:spChg chg="add del mod">
          <ac:chgData name="Timothy Davis" userId="614a15b2-dace-476c-a148-26c44663b242" providerId="ADAL" clId="{6B8C9DA1-45F0-40F2-B785-F2663DF5D767}" dt="2024-09-30T15:52:50.601" v="248" actId="6264"/>
          <ac:spMkLst>
            <pc:docMk/>
            <pc:sldMk cId="2443678363" sldId="2147470576"/>
            <ac:spMk id="6" creationId="{FD60E7B6-D048-F3E2-D1C7-6E3B492179CA}"/>
          </ac:spMkLst>
        </pc:spChg>
        <pc:spChg chg="add del mod">
          <ac:chgData name="Timothy Davis" userId="614a15b2-dace-476c-a148-26c44663b242" providerId="ADAL" clId="{6B8C9DA1-45F0-40F2-B785-F2663DF5D767}" dt="2024-09-30T15:52:50.601" v="248" actId="6264"/>
          <ac:spMkLst>
            <pc:docMk/>
            <pc:sldMk cId="2443678363" sldId="2147470576"/>
            <ac:spMk id="7" creationId="{5D9F101D-8F2D-28D1-9EDC-F0C7FF56AFDC}"/>
          </ac:spMkLst>
        </pc:spChg>
        <pc:spChg chg="mod ord">
          <ac:chgData name="Timothy Davis" userId="614a15b2-dace-476c-a148-26c44663b242" providerId="ADAL" clId="{6B8C9DA1-45F0-40F2-B785-F2663DF5D767}" dt="2024-09-30T15:52:50.601" v="248" actId="6264"/>
          <ac:spMkLst>
            <pc:docMk/>
            <pc:sldMk cId="2443678363" sldId="2147470576"/>
            <ac:spMk id="8" creationId="{484BDD0A-F320-963D-C917-14EEDE06180C}"/>
          </ac:spMkLst>
        </pc:spChg>
      </pc:sldChg>
      <pc:sldChg chg="modSp mod">
        <pc:chgData name="Timothy Davis" userId="614a15b2-dace-476c-a148-26c44663b242" providerId="ADAL" clId="{6B8C9DA1-45F0-40F2-B785-F2663DF5D767}" dt="2024-09-30T12:22:11.536" v="23" actId="20577"/>
        <pc:sldMkLst>
          <pc:docMk/>
          <pc:sldMk cId="1330400451" sldId="2147470586"/>
        </pc:sldMkLst>
        <pc:spChg chg="mod">
          <ac:chgData name="Timothy Davis" userId="614a15b2-dace-476c-a148-26c44663b242" providerId="ADAL" clId="{6B8C9DA1-45F0-40F2-B785-F2663DF5D767}" dt="2024-09-30T12:22:11.536" v="23" actId="20577"/>
          <ac:spMkLst>
            <pc:docMk/>
            <pc:sldMk cId="1330400451" sldId="2147470586"/>
            <ac:spMk id="2" creationId="{DD264BAE-E8D2-652F-E28B-A2C7901ADAAB}"/>
          </ac:spMkLst>
        </pc:spChg>
      </pc:sldChg>
      <pc:sldChg chg="addSp delSp modSp mod chgLayout">
        <pc:chgData name="Timothy Davis" userId="614a15b2-dace-476c-a148-26c44663b242" providerId="ADAL" clId="{6B8C9DA1-45F0-40F2-B785-F2663DF5D767}" dt="2024-09-30T15:52:27.340" v="236" actId="6264"/>
        <pc:sldMkLst>
          <pc:docMk/>
          <pc:sldMk cId="4237504852" sldId="2147470587"/>
        </pc:sldMkLst>
        <pc:spChg chg="add del mod">
          <ac:chgData name="Timothy Davis" userId="614a15b2-dace-476c-a148-26c44663b242" providerId="ADAL" clId="{6B8C9DA1-45F0-40F2-B785-F2663DF5D767}" dt="2024-09-30T15:52:27.340" v="236" actId="6264"/>
          <ac:spMkLst>
            <pc:docMk/>
            <pc:sldMk cId="4237504852" sldId="2147470587"/>
            <ac:spMk id="2" creationId="{DFBC41D8-1E8C-749E-EA1C-46CCA09EA416}"/>
          </ac:spMkLst>
        </pc:spChg>
        <pc:spChg chg="mod ord">
          <ac:chgData name="Timothy Davis" userId="614a15b2-dace-476c-a148-26c44663b242" providerId="ADAL" clId="{6B8C9DA1-45F0-40F2-B785-F2663DF5D767}" dt="2024-09-30T15:52:27.340" v="236" actId="6264"/>
          <ac:spMkLst>
            <pc:docMk/>
            <pc:sldMk cId="4237504852" sldId="2147470587"/>
            <ac:spMk id="3" creationId="{BD99C391-3D01-FD25-F3A9-BBB248DAA75F}"/>
          </ac:spMkLst>
        </pc:spChg>
        <pc:spChg chg="mod ord">
          <ac:chgData name="Timothy Davis" userId="614a15b2-dace-476c-a148-26c44663b242" providerId="ADAL" clId="{6B8C9DA1-45F0-40F2-B785-F2663DF5D767}" dt="2024-09-30T15:52:27.340" v="236" actId="6264"/>
          <ac:spMkLst>
            <pc:docMk/>
            <pc:sldMk cId="4237504852" sldId="2147470587"/>
            <ac:spMk id="4" creationId="{A404B401-DD99-CE67-0BBB-1C493736F8A6}"/>
          </ac:spMkLst>
        </pc:spChg>
        <pc:spChg chg="mod ord">
          <ac:chgData name="Timothy Davis" userId="614a15b2-dace-476c-a148-26c44663b242" providerId="ADAL" clId="{6B8C9DA1-45F0-40F2-B785-F2663DF5D767}" dt="2024-09-30T15:52:27.340" v="236" actId="6264"/>
          <ac:spMkLst>
            <pc:docMk/>
            <pc:sldMk cId="4237504852" sldId="2147470587"/>
            <ac:spMk id="5" creationId="{A799DE81-3B2D-8FEB-F685-FAFA96E5758E}"/>
          </ac:spMkLst>
        </pc:spChg>
        <pc:spChg chg="add del mod">
          <ac:chgData name="Timothy Davis" userId="614a15b2-dace-476c-a148-26c44663b242" providerId="ADAL" clId="{6B8C9DA1-45F0-40F2-B785-F2663DF5D767}" dt="2024-09-30T15:52:27.340" v="236" actId="6264"/>
          <ac:spMkLst>
            <pc:docMk/>
            <pc:sldMk cId="4237504852" sldId="2147470587"/>
            <ac:spMk id="6" creationId="{DAFDC2E3-A90B-36F6-A7B5-4A0245F1E742}"/>
          </ac:spMkLst>
        </pc:spChg>
        <pc:spChg chg="add del mod">
          <ac:chgData name="Timothy Davis" userId="614a15b2-dace-476c-a148-26c44663b242" providerId="ADAL" clId="{6B8C9DA1-45F0-40F2-B785-F2663DF5D767}" dt="2024-09-30T15:52:27.340" v="236" actId="6264"/>
          <ac:spMkLst>
            <pc:docMk/>
            <pc:sldMk cId="4237504852" sldId="2147470587"/>
            <ac:spMk id="7" creationId="{1A254FB8-9A31-E320-390B-0C16AD24B59F}"/>
          </ac:spMkLst>
        </pc:spChg>
      </pc:sldChg>
      <pc:sldChg chg="addSp delSp modSp mod chgLayout">
        <pc:chgData name="Timothy Davis" userId="614a15b2-dace-476c-a148-26c44663b242" providerId="ADAL" clId="{6B8C9DA1-45F0-40F2-B785-F2663DF5D767}" dt="2024-09-30T15:52:29.299" v="237" actId="6264"/>
        <pc:sldMkLst>
          <pc:docMk/>
          <pc:sldMk cId="681298288" sldId="2147470588"/>
        </pc:sldMkLst>
        <pc:spChg chg="add del mod">
          <ac:chgData name="Timothy Davis" userId="614a15b2-dace-476c-a148-26c44663b242" providerId="ADAL" clId="{6B8C9DA1-45F0-40F2-B785-F2663DF5D767}" dt="2024-09-30T15:52:29.299" v="237" actId="6264"/>
          <ac:spMkLst>
            <pc:docMk/>
            <pc:sldMk cId="681298288" sldId="2147470588"/>
            <ac:spMk id="2" creationId="{F1F4F88D-F78F-5B17-C0EE-748DBE229EFA}"/>
          </ac:spMkLst>
        </pc:spChg>
        <pc:spChg chg="mod ord">
          <ac:chgData name="Timothy Davis" userId="614a15b2-dace-476c-a148-26c44663b242" providerId="ADAL" clId="{6B8C9DA1-45F0-40F2-B785-F2663DF5D767}" dt="2024-09-30T15:52:29.299" v="237" actId="6264"/>
          <ac:spMkLst>
            <pc:docMk/>
            <pc:sldMk cId="681298288" sldId="2147470588"/>
            <ac:spMk id="3" creationId="{BD99C391-3D01-FD25-F3A9-BBB248DAA75F}"/>
          </ac:spMkLst>
        </pc:spChg>
        <pc:spChg chg="mod ord">
          <ac:chgData name="Timothy Davis" userId="614a15b2-dace-476c-a148-26c44663b242" providerId="ADAL" clId="{6B8C9DA1-45F0-40F2-B785-F2663DF5D767}" dt="2024-09-30T15:52:29.299" v="237" actId="6264"/>
          <ac:spMkLst>
            <pc:docMk/>
            <pc:sldMk cId="681298288" sldId="2147470588"/>
            <ac:spMk id="4" creationId="{A404B401-DD99-CE67-0BBB-1C493736F8A6}"/>
          </ac:spMkLst>
        </pc:spChg>
        <pc:spChg chg="mod ord">
          <ac:chgData name="Timothy Davis" userId="614a15b2-dace-476c-a148-26c44663b242" providerId="ADAL" clId="{6B8C9DA1-45F0-40F2-B785-F2663DF5D767}" dt="2024-09-30T15:52:29.299" v="237" actId="6264"/>
          <ac:spMkLst>
            <pc:docMk/>
            <pc:sldMk cId="681298288" sldId="2147470588"/>
            <ac:spMk id="5" creationId="{A799DE81-3B2D-8FEB-F685-FAFA96E5758E}"/>
          </ac:spMkLst>
        </pc:spChg>
        <pc:spChg chg="add del mod">
          <ac:chgData name="Timothy Davis" userId="614a15b2-dace-476c-a148-26c44663b242" providerId="ADAL" clId="{6B8C9DA1-45F0-40F2-B785-F2663DF5D767}" dt="2024-09-30T15:52:29.299" v="237" actId="6264"/>
          <ac:spMkLst>
            <pc:docMk/>
            <pc:sldMk cId="681298288" sldId="2147470588"/>
            <ac:spMk id="6" creationId="{C73BA17C-B593-71DA-F2B9-42AD14AAC484}"/>
          </ac:spMkLst>
        </pc:spChg>
        <pc:spChg chg="add del mod">
          <ac:chgData name="Timothy Davis" userId="614a15b2-dace-476c-a148-26c44663b242" providerId="ADAL" clId="{6B8C9DA1-45F0-40F2-B785-F2663DF5D767}" dt="2024-09-30T15:52:29.299" v="237" actId="6264"/>
          <ac:spMkLst>
            <pc:docMk/>
            <pc:sldMk cId="681298288" sldId="2147470588"/>
            <ac:spMk id="7" creationId="{9A045416-58D3-73E3-9EAE-9687F5789392}"/>
          </ac:spMkLst>
        </pc:spChg>
      </pc:sldChg>
      <pc:sldChg chg="addSp delSp modSp add mod chgLayout modNotesTx">
        <pc:chgData name="Timothy Davis" userId="614a15b2-dace-476c-a148-26c44663b242" providerId="ADAL" clId="{6B8C9DA1-45F0-40F2-B785-F2663DF5D767}" dt="2024-10-03T13:49:41.168" v="290" actId="20577"/>
        <pc:sldMkLst>
          <pc:docMk/>
          <pc:sldMk cId="2618103062" sldId="2147470589"/>
        </pc:sldMkLst>
        <pc:spChg chg="add del mod">
          <ac:chgData name="Timothy Davis" userId="614a15b2-dace-476c-a148-26c44663b242" providerId="ADAL" clId="{6B8C9DA1-45F0-40F2-B785-F2663DF5D767}" dt="2024-09-30T15:52:20.177" v="234" actId="6264"/>
          <ac:spMkLst>
            <pc:docMk/>
            <pc:sldMk cId="2618103062" sldId="2147470589"/>
            <ac:spMk id="2" creationId="{52C45ECE-A918-EB43-7363-05D345E96A95}"/>
          </ac:spMkLst>
        </pc:spChg>
        <pc:spChg chg="add del mod">
          <ac:chgData name="Timothy Davis" userId="614a15b2-dace-476c-a148-26c44663b242" providerId="ADAL" clId="{6B8C9DA1-45F0-40F2-B785-F2663DF5D767}" dt="2024-09-30T12:27:23.856" v="206" actId="6264"/>
          <ac:spMkLst>
            <pc:docMk/>
            <pc:sldMk cId="2618103062" sldId="2147470589"/>
            <ac:spMk id="2" creationId="{7FCC95AD-984D-6F9C-7512-2E0E5F2585DA}"/>
          </ac:spMkLst>
        </pc:spChg>
        <pc:spChg chg="mod ord">
          <ac:chgData name="Timothy Davis" userId="614a15b2-dace-476c-a148-26c44663b242" providerId="ADAL" clId="{6B8C9DA1-45F0-40F2-B785-F2663DF5D767}" dt="2024-09-30T15:52:20.177" v="234" actId="6264"/>
          <ac:spMkLst>
            <pc:docMk/>
            <pc:sldMk cId="2618103062" sldId="2147470589"/>
            <ac:spMk id="3" creationId="{BD99C391-3D01-FD25-F3A9-BBB248DAA75F}"/>
          </ac:spMkLst>
        </pc:spChg>
        <pc:spChg chg="mod ord">
          <ac:chgData name="Timothy Davis" userId="614a15b2-dace-476c-a148-26c44663b242" providerId="ADAL" clId="{6B8C9DA1-45F0-40F2-B785-F2663DF5D767}" dt="2024-09-30T15:52:20.177" v="234" actId="6264"/>
          <ac:spMkLst>
            <pc:docMk/>
            <pc:sldMk cId="2618103062" sldId="2147470589"/>
            <ac:spMk id="4" creationId="{A404B401-DD99-CE67-0BBB-1C493736F8A6}"/>
          </ac:spMkLst>
        </pc:spChg>
        <pc:spChg chg="mod ord">
          <ac:chgData name="Timothy Davis" userId="614a15b2-dace-476c-a148-26c44663b242" providerId="ADAL" clId="{6B8C9DA1-45F0-40F2-B785-F2663DF5D767}" dt="2024-09-30T15:52:20.177" v="234" actId="6264"/>
          <ac:spMkLst>
            <pc:docMk/>
            <pc:sldMk cId="2618103062" sldId="2147470589"/>
            <ac:spMk id="8" creationId="{4504DA18-A846-25E5-D237-67788D8AC304}"/>
          </ac:spMkLst>
        </pc:spChg>
        <pc:spChg chg="add del mod">
          <ac:chgData name="Timothy Davis" userId="614a15b2-dace-476c-a148-26c44663b242" providerId="ADAL" clId="{6B8C9DA1-45F0-40F2-B785-F2663DF5D767}" dt="2024-09-30T12:27:23.856" v="206" actId="6264"/>
          <ac:spMkLst>
            <pc:docMk/>
            <pc:sldMk cId="2618103062" sldId="2147470589"/>
            <ac:spMk id="11" creationId="{620CBE23-D80D-9CF6-CECE-7185784F45C4}"/>
          </ac:spMkLst>
        </pc:spChg>
        <pc:spChg chg="add del mod">
          <ac:chgData name="Timothy Davis" userId="614a15b2-dace-476c-a148-26c44663b242" providerId="ADAL" clId="{6B8C9DA1-45F0-40F2-B785-F2663DF5D767}" dt="2024-09-30T15:52:20.177" v="234" actId="6264"/>
          <ac:spMkLst>
            <pc:docMk/>
            <pc:sldMk cId="2618103062" sldId="2147470589"/>
            <ac:spMk id="11" creationId="{D23AC6D5-92CD-7CB1-0FAA-37B96A36E024}"/>
          </ac:spMkLst>
        </pc:spChg>
        <pc:spChg chg="add del mod">
          <ac:chgData name="Timothy Davis" userId="614a15b2-dace-476c-a148-26c44663b242" providerId="ADAL" clId="{6B8C9DA1-45F0-40F2-B785-F2663DF5D767}" dt="2024-09-30T15:52:20.177" v="234" actId="6264"/>
          <ac:spMkLst>
            <pc:docMk/>
            <pc:sldMk cId="2618103062" sldId="2147470589"/>
            <ac:spMk id="12" creationId="{D9B02B9B-BF79-A032-951C-4534620F2E92}"/>
          </ac:spMkLst>
        </pc:spChg>
        <pc:spChg chg="add del mod">
          <ac:chgData name="Timothy Davis" userId="614a15b2-dace-476c-a148-26c44663b242" providerId="ADAL" clId="{6B8C9DA1-45F0-40F2-B785-F2663DF5D767}" dt="2024-09-30T12:27:23.856" v="206" actId="6264"/>
          <ac:spMkLst>
            <pc:docMk/>
            <pc:sldMk cId="2618103062" sldId="2147470589"/>
            <ac:spMk id="12" creationId="{EEADFACE-0DEB-1A8D-9461-E69F145B0480}"/>
          </ac:spMkLst>
        </pc:spChg>
      </pc:sldChg>
      <pc:sldChg chg="add">
        <pc:chgData name="Timothy Davis" userId="614a15b2-dace-476c-a148-26c44663b242" providerId="ADAL" clId="{6B8C9DA1-45F0-40F2-B785-F2663DF5D767}" dt="2024-09-30T12:28:01.554" v="208"/>
        <pc:sldMkLst>
          <pc:docMk/>
          <pc:sldMk cId="2711697968" sldId="2147470590"/>
        </pc:sldMkLst>
      </pc:sldChg>
    </pc:docChg>
  </pc:docChgLst>
  <pc:docChgLst>
    <pc:chgData name="Timothy Davis" userId="614a15b2-dace-476c-a148-26c44663b242" providerId="ADAL" clId="{7D6D7129-3678-4659-96BF-BD788DA04E59}"/>
    <pc:docChg chg="undo custSel addSld delSld modSld">
      <pc:chgData name="Timothy Davis" userId="614a15b2-dace-476c-a148-26c44663b242" providerId="ADAL" clId="{7D6D7129-3678-4659-96BF-BD788DA04E59}" dt="2024-07-30T12:25:17.300" v="65" actId="20577"/>
      <pc:docMkLst>
        <pc:docMk/>
      </pc:docMkLst>
      <pc:sldChg chg="modSp mod">
        <pc:chgData name="Timothy Davis" userId="614a15b2-dace-476c-a148-26c44663b242" providerId="ADAL" clId="{7D6D7129-3678-4659-96BF-BD788DA04E59}" dt="2024-07-30T12:14:31.889" v="21" actId="20577"/>
        <pc:sldMkLst>
          <pc:docMk/>
          <pc:sldMk cId="0" sldId="256"/>
        </pc:sldMkLst>
        <pc:spChg chg="mod">
          <ac:chgData name="Timothy Davis" userId="614a15b2-dace-476c-a148-26c44663b242" providerId="ADAL" clId="{7D6D7129-3678-4659-96BF-BD788DA04E59}" dt="2024-07-30T12:14:31.889" v="21" actId="20577"/>
          <ac:spMkLst>
            <pc:docMk/>
            <pc:sldMk cId="0" sldId="256"/>
            <ac:spMk id="14" creationId="{5088FB06-78AA-B911-F396-C25D06EF1B43}"/>
          </ac:spMkLst>
        </pc:spChg>
      </pc:sldChg>
      <pc:sldChg chg="addSp delSp modSp mod chgLayout">
        <pc:chgData name="Timothy Davis" userId="614a15b2-dace-476c-a148-26c44663b242" providerId="ADAL" clId="{7D6D7129-3678-4659-96BF-BD788DA04E59}" dt="2024-07-30T12:25:17.300" v="65" actId="20577"/>
        <pc:sldMkLst>
          <pc:docMk/>
          <pc:sldMk cId="2421268719" sldId="263"/>
        </pc:sldMkLst>
        <pc:spChg chg="add del mod">
          <ac:chgData name="Timothy Davis" userId="614a15b2-dace-476c-a148-26c44663b242" providerId="ADAL" clId="{7D6D7129-3678-4659-96BF-BD788DA04E59}" dt="2024-07-30T12:24:21.905" v="51" actId="6264"/>
          <ac:spMkLst>
            <pc:docMk/>
            <pc:sldMk cId="2421268719" sldId="263"/>
            <ac:spMk id="3" creationId="{0DB7D623-8BAB-07C2-4096-749B4E65D4A7}"/>
          </ac:spMkLst>
        </pc:spChg>
        <pc:spChg chg="add del mod">
          <ac:chgData name="Timothy Davis" userId="614a15b2-dace-476c-a148-26c44663b242" providerId="ADAL" clId="{7D6D7129-3678-4659-96BF-BD788DA04E59}" dt="2024-07-30T12:24:21.905" v="51" actId="6264"/>
          <ac:spMkLst>
            <pc:docMk/>
            <pc:sldMk cId="2421268719" sldId="263"/>
            <ac:spMk id="4" creationId="{7C508952-FD44-77E7-56AD-C40129996F1F}"/>
          </ac:spMkLst>
        </pc:spChg>
        <pc:spChg chg="add del mod ord">
          <ac:chgData name="Timothy Davis" userId="614a15b2-dace-476c-a148-26c44663b242" providerId="ADAL" clId="{7D6D7129-3678-4659-96BF-BD788DA04E59}" dt="2024-07-30T12:24:21.905" v="51" actId="6264"/>
          <ac:spMkLst>
            <pc:docMk/>
            <pc:sldMk cId="2421268719" sldId="263"/>
            <ac:spMk id="5" creationId="{6730A64D-9182-E2E3-ACE2-78E9CB1CCDC0}"/>
          </ac:spMkLst>
        </pc:spChg>
        <pc:spChg chg="add del">
          <ac:chgData name="Timothy Davis" userId="614a15b2-dace-476c-a148-26c44663b242" providerId="ADAL" clId="{7D6D7129-3678-4659-96BF-BD788DA04E59}" dt="2024-07-30T12:24:21.905" v="51" actId="6264"/>
          <ac:spMkLst>
            <pc:docMk/>
            <pc:sldMk cId="2421268719" sldId="263"/>
            <ac:spMk id="7" creationId="{EDE7B3C6-7B88-2275-ACB7-FA883E26EC8F}"/>
          </ac:spMkLst>
        </pc:spChg>
        <pc:spChg chg="mod ord">
          <ac:chgData name="Timothy Davis" userId="614a15b2-dace-476c-a148-26c44663b242" providerId="ADAL" clId="{7D6D7129-3678-4659-96BF-BD788DA04E59}" dt="2024-07-30T12:24:21.905" v="51" actId="6264"/>
          <ac:spMkLst>
            <pc:docMk/>
            <pc:sldMk cId="2421268719" sldId="263"/>
            <ac:spMk id="10" creationId="{2129B8C2-AA96-5D31-5015-7C9BA65CA986}"/>
          </ac:spMkLst>
        </pc:spChg>
        <pc:spChg chg="mod ord">
          <ac:chgData name="Timothy Davis" userId="614a15b2-dace-476c-a148-26c44663b242" providerId="ADAL" clId="{7D6D7129-3678-4659-96BF-BD788DA04E59}" dt="2024-07-30T12:25:17.300" v="65" actId="20577"/>
          <ac:spMkLst>
            <pc:docMk/>
            <pc:sldMk cId="2421268719" sldId="263"/>
            <ac:spMk id="14" creationId="{D75B3991-DFE5-5C29-B67F-40B64372C4FA}"/>
          </ac:spMkLst>
        </pc:spChg>
      </pc:sldChg>
      <pc:sldChg chg="addSp delSp modSp mod chgLayout">
        <pc:chgData name="Timothy Davis" userId="614a15b2-dace-476c-a148-26c44663b242" providerId="ADAL" clId="{7D6D7129-3678-4659-96BF-BD788DA04E59}" dt="2024-07-30T12:24:27.745" v="56" actId="6264"/>
        <pc:sldMkLst>
          <pc:docMk/>
          <pc:sldMk cId="4060797276" sldId="274"/>
        </pc:sldMkLst>
        <pc:spChg chg="mod ord">
          <ac:chgData name="Timothy Davis" userId="614a15b2-dace-476c-a148-26c44663b242" providerId="ADAL" clId="{7D6D7129-3678-4659-96BF-BD788DA04E59}" dt="2024-07-30T12:24:27.745" v="56" actId="6264"/>
          <ac:spMkLst>
            <pc:docMk/>
            <pc:sldMk cId="4060797276" sldId="274"/>
            <ac:spMk id="2" creationId="{27A4DEE2-F5CE-4862-A44A-CEFB40862685}"/>
          </ac:spMkLst>
        </pc:spChg>
        <pc:spChg chg="mod ord">
          <ac:chgData name="Timothy Davis" userId="614a15b2-dace-476c-a148-26c44663b242" providerId="ADAL" clId="{7D6D7129-3678-4659-96BF-BD788DA04E59}" dt="2024-07-30T12:24:27.745" v="56" actId="6264"/>
          <ac:spMkLst>
            <pc:docMk/>
            <pc:sldMk cId="4060797276" sldId="274"/>
            <ac:spMk id="3" creationId="{830F0807-F76B-4AA8-BEC1-499CEB39D1E5}"/>
          </ac:spMkLst>
        </pc:spChg>
        <pc:spChg chg="mod ord">
          <ac:chgData name="Timothy Davis" userId="614a15b2-dace-476c-a148-26c44663b242" providerId="ADAL" clId="{7D6D7129-3678-4659-96BF-BD788DA04E59}" dt="2024-07-30T12:24:27.745" v="56" actId="6264"/>
          <ac:spMkLst>
            <pc:docMk/>
            <pc:sldMk cId="4060797276" sldId="274"/>
            <ac:spMk id="4" creationId="{BE886755-9C96-95E9-25A1-CAA917CAD4FC}"/>
          </ac:spMkLst>
        </pc:spChg>
        <pc:spChg chg="add del mod">
          <ac:chgData name="Timothy Davis" userId="614a15b2-dace-476c-a148-26c44663b242" providerId="ADAL" clId="{7D6D7129-3678-4659-96BF-BD788DA04E59}" dt="2024-07-30T12:24:27.745" v="56" actId="6264"/>
          <ac:spMkLst>
            <pc:docMk/>
            <pc:sldMk cId="4060797276" sldId="274"/>
            <ac:spMk id="5" creationId="{C3F1D1C0-38F8-1D14-0312-7B82C03735A0}"/>
          </ac:spMkLst>
        </pc:spChg>
        <pc:spChg chg="add del mod">
          <ac:chgData name="Timothy Davis" userId="614a15b2-dace-476c-a148-26c44663b242" providerId="ADAL" clId="{7D6D7129-3678-4659-96BF-BD788DA04E59}" dt="2024-07-30T12:24:27.745" v="56" actId="6264"/>
          <ac:spMkLst>
            <pc:docMk/>
            <pc:sldMk cId="4060797276" sldId="274"/>
            <ac:spMk id="7" creationId="{2B2F631B-9251-29F5-3B35-7CE169355596}"/>
          </ac:spMkLst>
        </pc:spChg>
        <pc:spChg chg="add del mod">
          <ac:chgData name="Timothy Davis" userId="614a15b2-dace-476c-a148-26c44663b242" providerId="ADAL" clId="{7D6D7129-3678-4659-96BF-BD788DA04E59}" dt="2024-07-30T12:24:27.745" v="56" actId="6264"/>
          <ac:spMkLst>
            <pc:docMk/>
            <pc:sldMk cId="4060797276" sldId="274"/>
            <ac:spMk id="8" creationId="{1B36EE3F-DF9A-0476-C558-5633C2AD0E59}"/>
          </ac:spMkLst>
        </pc:spChg>
      </pc:sldChg>
      <pc:sldChg chg="delSp mod">
        <pc:chgData name="Timothy Davis" userId="614a15b2-dace-476c-a148-26c44663b242" providerId="ADAL" clId="{7D6D7129-3678-4659-96BF-BD788DA04E59}" dt="2024-07-30T12:24:54.802" v="64" actId="478"/>
        <pc:sldMkLst>
          <pc:docMk/>
          <pc:sldMk cId="446084751" sldId="530"/>
        </pc:sldMkLst>
        <pc:spChg chg="del">
          <ac:chgData name="Timothy Davis" userId="614a15b2-dace-476c-a148-26c44663b242" providerId="ADAL" clId="{7D6D7129-3678-4659-96BF-BD788DA04E59}" dt="2024-07-30T12:24:54.802" v="64" actId="478"/>
          <ac:spMkLst>
            <pc:docMk/>
            <pc:sldMk cId="446084751" sldId="530"/>
            <ac:spMk id="8" creationId="{B9F642BD-19C0-02CE-D828-9E0C23A2C7CB}"/>
          </ac:spMkLst>
        </pc:spChg>
      </pc:sldChg>
      <pc:sldChg chg="addSp delSp modSp add mod chgLayout">
        <pc:chgData name="Timothy Davis" userId="614a15b2-dace-476c-a148-26c44663b242" providerId="ADAL" clId="{7D6D7129-3678-4659-96BF-BD788DA04E59}" dt="2024-07-30T12:24:42.345" v="61"/>
        <pc:sldMkLst>
          <pc:docMk/>
          <pc:sldMk cId="3185770877" sldId="565"/>
        </pc:sldMkLst>
        <pc:spChg chg="mod ord">
          <ac:chgData name="Timothy Davis" userId="614a15b2-dace-476c-a148-26c44663b242" providerId="ADAL" clId="{7D6D7129-3678-4659-96BF-BD788DA04E59}" dt="2024-07-30T12:24:37.101" v="58" actId="6264"/>
          <ac:spMkLst>
            <pc:docMk/>
            <pc:sldMk cId="3185770877" sldId="565"/>
            <ac:spMk id="2" creationId="{00000000-0000-0000-0000-000000000000}"/>
          </ac:spMkLst>
        </pc:spChg>
        <pc:spChg chg="mod ord">
          <ac:chgData name="Timothy Davis" userId="614a15b2-dace-476c-a148-26c44663b242" providerId="ADAL" clId="{7D6D7129-3678-4659-96BF-BD788DA04E59}" dt="2024-07-30T12:24:37.101" v="58" actId="6264"/>
          <ac:spMkLst>
            <pc:docMk/>
            <pc:sldMk cId="3185770877" sldId="565"/>
            <ac:spMk id="3" creationId="{E3F93BE3-3375-4B99-BBD0-9A40C5717D7E}"/>
          </ac:spMkLst>
        </pc:spChg>
        <pc:spChg chg="del">
          <ac:chgData name="Timothy Davis" userId="614a15b2-dace-476c-a148-26c44663b242" providerId="ADAL" clId="{7D6D7129-3678-4659-96BF-BD788DA04E59}" dt="2024-07-30T12:24:42.091" v="60" actId="478"/>
          <ac:spMkLst>
            <pc:docMk/>
            <pc:sldMk cId="3185770877" sldId="565"/>
            <ac:spMk id="4" creationId="{49BEB7B7-2583-11AD-ABFA-153A59F5F162}"/>
          </ac:spMkLst>
        </pc:spChg>
        <pc:spChg chg="add del mod">
          <ac:chgData name="Timothy Davis" userId="614a15b2-dace-476c-a148-26c44663b242" providerId="ADAL" clId="{7D6D7129-3678-4659-96BF-BD788DA04E59}" dt="2024-07-30T12:24:37.101" v="58" actId="6264"/>
          <ac:spMkLst>
            <pc:docMk/>
            <pc:sldMk cId="3185770877" sldId="565"/>
            <ac:spMk id="5" creationId="{63EFC79B-B331-FF68-EA45-598ACC6A7A48}"/>
          </ac:spMkLst>
        </pc:spChg>
        <pc:spChg chg="add del mod">
          <ac:chgData name="Timothy Davis" userId="614a15b2-dace-476c-a148-26c44663b242" providerId="ADAL" clId="{7D6D7129-3678-4659-96BF-BD788DA04E59}" dt="2024-07-30T12:24:37.101" v="58" actId="6264"/>
          <ac:spMkLst>
            <pc:docMk/>
            <pc:sldMk cId="3185770877" sldId="565"/>
            <ac:spMk id="6" creationId="{68841509-C7C8-045C-3DE8-F2E6033E80DB}"/>
          </ac:spMkLst>
        </pc:spChg>
        <pc:spChg chg="add del mod ord">
          <ac:chgData name="Timothy Davis" userId="614a15b2-dace-476c-a148-26c44663b242" providerId="ADAL" clId="{7D6D7129-3678-4659-96BF-BD788DA04E59}" dt="2024-07-30T12:24:38.707" v="59" actId="478"/>
          <ac:spMkLst>
            <pc:docMk/>
            <pc:sldMk cId="3185770877" sldId="565"/>
            <ac:spMk id="7" creationId="{2C4B65E6-6453-9E0F-B35B-A1F3D508AA6D}"/>
          </ac:spMkLst>
        </pc:spChg>
        <pc:spChg chg="add mod">
          <ac:chgData name="Timothy Davis" userId="614a15b2-dace-476c-a148-26c44663b242" providerId="ADAL" clId="{7D6D7129-3678-4659-96BF-BD788DA04E59}" dt="2024-07-30T12:24:42.345" v="61"/>
          <ac:spMkLst>
            <pc:docMk/>
            <pc:sldMk cId="3185770877" sldId="565"/>
            <ac:spMk id="9" creationId="{88ACBD32-82A4-C24C-B036-85F67AC6E282}"/>
          </ac:spMkLst>
        </pc:spChg>
        <pc:spChg chg="mod ord">
          <ac:chgData name="Timothy Davis" userId="614a15b2-dace-476c-a148-26c44663b242" providerId="ADAL" clId="{7D6D7129-3678-4659-96BF-BD788DA04E59}" dt="2024-07-30T12:24:37.101" v="58" actId="6264"/>
          <ac:spMkLst>
            <pc:docMk/>
            <pc:sldMk cId="3185770877" sldId="565"/>
            <ac:spMk id="499718" creationId="{00000000-0000-0000-0000-000000000000}"/>
          </ac:spMkLst>
        </pc:spChg>
      </pc:sldChg>
      <pc:sldChg chg="addSp delSp modSp add mod chgLayout">
        <pc:chgData name="Timothy Davis" userId="614a15b2-dace-476c-a148-26c44663b242" providerId="ADAL" clId="{7D6D7129-3678-4659-96BF-BD788DA04E59}" dt="2024-07-30T12:15:21.847" v="40" actId="20577"/>
        <pc:sldMkLst>
          <pc:docMk/>
          <pc:sldMk cId="4173426172" sldId="4317"/>
        </pc:sldMkLst>
        <pc:spChg chg="mod ord">
          <ac:chgData name="Timothy Davis" userId="614a15b2-dace-476c-a148-26c44663b242" providerId="ADAL" clId="{7D6D7129-3678-4659-96BF-BD788DA04E59}" dt="2024-07-30T12:15:10.412" v="24" actId="6264"/>
          <ac:spMkLst>
            <pc:docMk/>
            <pc:sldMk cId="4173426172" sldId="4317"/>
            <ac:spMk id="2" creationId="{8CD5A9DD-4D33-4025-BB74-12802109BC79}"/>
          </ac:spMkLst>
        </pc:spChg>
        <pc:spChg chg="mod ord">
          <ac:chgData name="Timothy Davis" userId="614a15b2-dace-476c-a148-26c44663b242" providerId="ADAL" clId="{7D6D7129-3678-4659-96BF-BD788DA04E59}" dt="2024-07-30T12:15:21.847" v="40" actId="20577"/>
          <ac:spMkLst>
            <pc:docMk/>
            <pc:sldMk cId="4173426172" sldId="4317"/>
            <ac:spMk id="3" creationId="{CD36B97F-3CF0-45D7-9AB0-F3D04178351B}"/>
          </ac:spMkLst>
        </pc:spChg>
        <pc:spChg chg="mod ord">
          <ac:chgData name="Timothy Davis" userId="614a15b2-dace-476c-a148-26c44663b242" providerId="ADAL" clId="{7D6D7129-3678-4659-96BF-BD788DA04E59}" dt="2024-07-30T12:15:13.659" v="25" actId="14100"/>
          <ac:spMkLst>
            <pc:docMk/>
            <pc:sldMk cId="4173426172" sldId="4317"/>
            <ac:spMk id="4" creationId="{E05E0B79-4D76-4A22-B11A-7F6B5F0F0313}"/>
          </ac:spMkLst>
        </pc:spChg>
        <pc:spChg chg="add del mod">
          <ac:chgData name="Timothy Davis" userId="614a15b2-dace-476c-a148-26c44663b242" providerId="ADAL" clId="{7D6D7129-3678-4659-96BF-BD788DA04E59}" dt="2024-07-30T12:15:10.412" v="24" actId="6264"/>
          <ac:spMkLst>
            <pc:docMk/>
            <pc:sldMk cId="4173426172" sldId="4317"/>
            <ac:spMk id="6" creationId="{516D2445-CFAF-4378-8E30-DBACEF3196FD}"/>
          </ac:spMkLst>
        </pc:spChg>
        <pc:spChg chg="add del mod">
          <ac:chgData name="Timothy Davis" userId="614a15b2-dace-476c-a148-26c44663b242" providerId="ADAL" clId="{7D6D7129-3678-4659-96BF-BD788DA04E59}" dt="2024-07-30T12:15:10.412" v="24" actId="6264"/>
          <ac:spMkLst>
            <pc:docMk/>
            <pc:sldMk cId="4173426172" sldId="4317"/>
            <ac:spMk id="9" creationId="{5811B63C-E674-0FAC-44C5-E4928637153B}"/>
          </ac:spMkLst>
        </pc:spChg>
        <pc:spChg chg="add del mod">
          <ac:chgData name="Timothy Davis" userId="614a15b2-dace-476c-a148-26c44663b242" providerId="ADAL" clId="{7D6D7129-3678-4659-96BF-BD788DA04E59}" dt="2024-07-30T12:15:10.412" v="24" actId="6264"/>
          <ac:spMkLst>
            <pc:docMk/>
            <pc:sldMk cId="4173426172" sldId="4317"/>
            <ac:spMk id="10" creationId="{80F84F41-B9A4-B708-A225-7C030C7F561F}"/>
          </ac:spMkLst>
        </pc:spChg>
      </pc:sldChg>
      <pc:sldChg chg="add">
        <pc:chgData name="Timothy Davis" userId="614a15b2-dace-476c-a148-26c44663b242" providerId="ADAL" clId="{7D6D7129-3678-4659-96BF-BD788DA04E59}" dt="2024-07-30T12:14:23.431" v="12"/>
        <pc:sldMkLst>
          <pc:docMk/>
          <pc:sldMk cId="1241445514" sldId="4332"/>
        </pc:sldMkLst>
      </pc:sldChg>
      <pc:sldChg chg="modSp mod">
        <pc:chgData name="Timothy Davis" userId="614a15b2-dace-476c-a148-26c44663b242" providerId="ADAL" clId="{7D6D7129-3678-4659-96BF-BD788DA04E59}" dt="2024-07-30T12:18:11.293" v="47" actId="20577"/>
        <pc:sldMkLst>
          <pc:docMk/>
          <pc:sldMk cId="999455450" sldId="2147470546"/>
        </pc:sldMkLst>
        <pc:spChg chg="mod">
          <ac:chgData name="Timothy Davis" userId="614a15b2-dace-476c-a148-26c44663b242" providerId="ADAL" clId="{7D6D7129-3678-4659-96BF-BD788DA04E59}" dt="2024-07-30T12:18:11.293" v="47" actId="20577"/>
          <ac:spMkLst>
            <pc:docMk/>
            <pc:sldMk cId="999455450" sldId="2147470546"/>
            <ac:spMk id="2" creationId="{DD264BAE-E8D2-652F-E28B-A2C7901ADAAB}"/>
          </ac:spMkLst>
        </pc:spChg>
      </pc:sldChg>
      <pc:sldChg chg="del">
        <pc:chgData name="Timothy Davis" userId="614a15b2-dace-476c-a148-26c44663b242" providerId="ADAL" clId="{7D6D7129-3678-4659-96BF-BD788DA04E59}" dt="2024-07-30T12:13:39.400" v="3" actId="47"/>
        <pc:sldMkLst>
          <pc:docMk/>
          <pc:sldMk cId="920846039" sldId="2147470547"/>
        </pc:sldMkLst>
      </pc:sldChg>
      <pc:sldChg chg="addSp delSp modSp mod chgLayout">
        <pc:chgData name="Timothy Davis" userId="614a15b2-dace-476c-a148-26c44663b242" providerId="ADAL" clId="{7D6D7129-3678-4659-96BF-BD788DA04E59}" dt="2024-07-30T12:24:31.644" v="57" actId="14100"/>
        <pc:sldMkLst>
          <pc:docMk/>
          <pc:sldMk cId="3645730175" sldId="2147470553"/>
        </pc:sldMkLst>
        <pc:spChg chg="mod ord">
          <ac:chgData name="Timothy Davis" userId="614a15b2-dace-476c-a148-26c44663b242" providerId="ADAL" clId="{7D6D7129-3678-4659-96BF-BD788DA04E59}" dt="2024-07-30T12:24:25.355" v="54" actId="6264"/>
          <ac:spMkLst>
            <pc:docMk/>
            <pc:sldMk cId="3645730175" sldId="2147470553"/>
            <ac:spMk id="2" creationId="{8AD0FD04-B43D-0300-0873-77E7C74A8C31}"/>
          </ac:spMkLst>
        </pc:spChg>
        <pc:spChg chg="mod ord">
          <ac:chgData name="Timothy Davis" userId="614a15b2-dace-476c-a148-26c44663b242" providerId="ADAL" clId="{7D6D7129-3678-4659-96BF-BD788DA04E59}" dt="2024-07-30T12:24:25.355" v="54" actId="6264"/>
          <ac:spMkLst>
            <pc:docMk/>
            <pc:sldMk cId="3645730175" sldId="2147470553"/>
            <ac:spMk id="3" creationId="{48D33BD9-49AE-F1D9-875A-B78DB9A6E8F8}"/>
          </ac:spMkLst>
        </pc:spChg>
        <pc:spChg chg="mod ord">
          <ac:chgData name="Timothy Davis" userId="614a15b2-dace-476c-a148-26c44663b242" providerId="ADAL" clId="{7D6D7129-3678-4659-96BF-BD788DA04E59}" dt="2024-07-30T12:24:31.644" v="57" actId="14100"/>
          <ac:spMkLst>
            <pc:docMk/>
            <pc:sldMk cId="3645730175" sldId="2147470553"/>
            <ac:spMk id="4" creationId="{C5AC4A08-5DB7-BFEA-B6F2-8AC62A1EDE07}"/>
          </ac:spMkLst>
        </pc:spChg>
        <pc:spChg chg="add del mod">
          <ac:chgData name="Timothy Davis" userId="614a15b2-dace-476c-a148-26c44663b242" providerId="ADAL" clId="{7D6D7129-3678-4659-96BF-BD788DA04E59}" dt="2024-07-30T12:24:25.355" v="54" actId="6264"/>
          <ac:spMkLst>
            <pc:docMk/>
            <pc:sldMk cId="3645730175" sldId="2147470553"/>
            <ac:spMk id="8" creationId="{368348B3-C352-22D7-B561-D5BD77019AC7}"/>
          </ac:spMkLst>
        </pc:spChg>
        <pc:spChg chg="add del mod">
          <ac:chgData name="Timothy Davis" userId="614a15b2-dace-476c-a148-26c44663b242" providerId="ADAL" clId="{7D6D7129-3678-4659-96BF-BD788DA04E59}" dt="2024-07-30T12:24:25.355" v="54" actId="6264"/>
          <ac:spMkLst>
            <pc:docMk/>
            <pc:sldMk cId="3645730175" sldId="2147470553"/>
            <ac:spMk id="9" creationId="{0D17DED5-E67A-A27F-2136-2CC7B9283405}"/>
          </ac:spMkLst>
        </pc:spChg>
        <pc:spChg chg="add del mod">
          <ac:chgData name="Timothy Davis" userId="614a15b2-dace-476c-a148-26c44663b242" providerId="ADAL" clId="{7D6D7129-3678-4659-96BF-BD788DA04E59}" dt="2024-07-30T12:24:25.355" v="54" actId="6264"/>
          <ac:spMkLst>
            <pc:docMk/>
            <pc:sldMk cId="3645730175" sldId="2147470553"/>
            <ac:spMk id="10" creationId="{BD672272-9A51-7E2D-5EE1-9F3755AF644C}"/>
          </ac:spMkLst>
        </pc:spChg>
      </pc:sldChg>
      <pc:sldChg chg="addSp delSp modSp add del mod chgLayout">
        <pc:chgData name="Timothy Davis" userId="614a15b2-dace-476c-a148-26c44663b242" providerId="ADAL" clId="{7D6D7129-3678-4659-96BF-BD788DA04E59}" dt="2024-07-30T12:24:49.763" v="63" actId="478"/>
        <pc:sldMkLst>
          <pc:docMk/>
          <pc:sldMk cId="3471194261" sldId="2147470556"/>
        </pc:sldMkLst>
        <pc:spChg chg="mod ord">
          <ac:chgData name="Timothy Davis" userId="614a15b2-dace-476c-a148-26c44663b242" providerId="ADAL" clId="{7D6D7129-3678-4659-96BF-BD788DA04E59}" dt="2024-07-30T12:24:48.447" v="62" actId="6264"/>
          <ac:spMkLst>
            <pc:docMk/>
            <pc:sldMk cId="3471194261" sldId="2147470556"/>
            <ac:spMk id="2" creationId="{8CD5A9DD-4D33-4025-BB74-12802109BC79}"/>
          </ac:spMkLst>
        </pc:spChg>
        <pc:spChg chg="mod ord">
          <ac:chgData name="Timothy Davis" userId="614a15b2-dace-476c-a148-26c44663b242" providerId="ADAL" clId="{7D6D7129-3678-4659-96BF-BD788DA04E59}" dt="2024-07-30T12:24:48.447" v="62" actId="6264"/>
          <ac:spMkLst>
            <pc:docMk/>
            <pc:sldMk cId="3471194261" sldId="2147470556"/>
            <ac:spMk id="3" creationId="{A213E2DA-1F10-356B-EF0E-4ECF6A6D44B9}"/>
          </ac:spMkLst>
        </pc:spChg>
        <pc:spChg chg="add del mod">
          <ac:chgData name="Timothy Davis" userId="614a15b2-dace-476c-a148-26c44663b242" providerId="ADAL" clId="{7D6D7129-3678-4659-96BF-BD788DA04E59}" dt="2024-07-30T12:24:48.447" v="62" actId="6264"/>
          <ac:spMkLst>
            <pc:docMk/>
            <pc:sldMk cId="3471194261" sldId="2147470556"/>
            <ac:spMk id="5" creationId="{4B0B6003-D51B-1A39-64E3-33793F1D7F64}"/>
          </ac:spMkLst>
        </pc:spChg>
        <pc:spChg chg="add del mod">
          <ac:chgData name="Timothy Davis" userId="614a15b2-dace-476c-a148-26c44663b242" providerId="ADAL" clId="{7D6D7129-3678-4659-96BF-BD788DA04E59}" dt="2024-07-30T12:24:48.447" v="62" actId="6264"/>
          <ac:spMkLst>
            <pc:docMk/>
            <pc:sldMk cId="3471194261" sldId="2147470556"/>
            <ac:spMk id="6" creationId="{72BDDC86-EC58-C8B8-9B19-C6C706032D44}"/>
          </ac:spMkLst>
        </pc:spChg>
        <pc:spChg chg="add del mod ord">
          <ac:chgData name="Timothy Davis" userId="614a15b2-dace-476c-a148-26c44663b242" providerId="ADAL" clId="{7D6D7129-3678-4659-96BF-BD788DA04E59}" dt="2024-07-30T12:24:49.763" v="63" actId="478"/>
          <ac:spMkLst>
            <pc:docMk/>
            <pc:sldMk cId="3471194261" sldId="2147470556"/>
            <ac:spMk id="7" creationId="{C2E4595F-3B6C-5A94-F083-8E11C968A828}"/>
          </ac:spMkLst>
        </pc:spChg>
      </pc:sldChg>
      <pc:sldChg chg="addSp delSp modSp mod chgLayout">
        <pc:chgData name="Timothy Davis" userId="614a15b2-dace-476c-a148-26c44663b242" providerId="ADAL" clId="{7D6D7129-3678-4659-96BF-BD788DA04E59}" dt="2024-07-30T12:24:23.983" v="52" actId="6264"/>
        <pc:sldMkLst>
          <pc:docMk/>
          <pc:sldMk cId="1604269025" sldId="2147470563"/>
        </pc:sldMkLst>
        <pc:spChg chg="add del mod">
          <ac:chgData name="Timothy Davis" userId="614a15b2-dace-476c-a148-26c44663b242" providerId="ADAL" clId="{7D6D7129-3678-4659-96BF-BD788DA04E59}" dt="2024-07-30T12:24:23.983" v="52" actId="6264"/>
          <ac:spMkLst>
            <pc:docMk/>
            <pc:sldMk cId="1604269025" sldId="2147470563"/>
            <ac:spMk id="2" creationId="{3C6805EB-C832-9DBD-3EF3-E3E3F98C6871}"/>
          </ac:spMkLst>
        </pc:spChg>
        <pc:spChg chg="mod ord">
          <ac:chgData name="Timothy Davis" userId="614a15b2-dace-476c-a148-26c44663b242" providerId="ADAL" clId="{7D6D7129-3678-4659-96BF-BD788DA04E59}" dt="2024-07-30T12:24:23.983" v="52" actId="6264"/>
          <ac:spMkLst>
            <pc:docMk/>
            <pc:sldMk cId="1604269025" sldId="2147470563"/>
            <ac:spMk id="3" creationId="{BD99C391-3D01-FD25-F3A9-BBB248DAA75F}"/>
          </ac:spMkLst>
        </pc:spChg>
        <pc:spChg chg="mod ord">
          <ac:chgData name="Timothy Davis" userId="614a15b2-dace-476c-a148-26c44663b242" providerId="ADAL" clId="{7D6D7129-3678-4659-96BF-BD788DA04E59}" dt="2024-07-30T12:24:23.983" v="52" actId="6264"/>
          <ac:spMkLst>
            <pc:docMk/>
            <pc:sldMk cId="1604269025" sldId="2147470563"/>
            <ac:spMk id="4" creationId="{A404B401-DD99-CE67-0BBB-1C493736F8A6}"/>
          </ac:spMkLst>
        </pc:spChg>
        <pc:spChg chg="mod ord">
          <ac:chgData name="Timothy Davis" userId="614a15b2-dace-476c-a148-26c44663b242" providerId="ADAL" clId="{7D6D7129-3678-4659-96BF-BD788DA04E59}" dt="2024-07-30T12:24:23.983" v="52" actId="6264"/>
          <ac:spMkLst>
            <pc:docMk/>
            <pc:sldMk cId="1604269025" sldId="2147470563"/>
            <ac:spMk id="5" creationId="{A799DE81-3B2D-8FEB-F685-FAFA96E5758E}"/>
          </ac:spMkLst>
        </pc:spChg>
        <pc:spChg chg="add del mod">
          <ac:chgData name="Timothy Davis" userId="614a15b2-dace-476c-a148-26c44663b242" providerId="ADAL" clId="{7D6D7129-3678-4659-96BF-BD788DA04E59}" dt="2024-07-30T12:24:23.983" v="52" actId="6264"/>
          <ac:spMkLst>
            <pc:docMk/>
            <pc:sldMk cId="1604269025" sldId="2147470563"/>
            <ac:spMk id="7" creationId="{EE0D4B81-87E9-7D1A-3510-B8B48F9117A1}"/>
          </ac:spMkLst>
        </pc:spChg>
        <pc:spChg chg="add del mod">
          <ac:chgData name="Timothy Davis" userId="614a15b2-dace-476c-a148-26c44663b242" providerId="ADAL" clId="{7D6D7129-3678-4659-96BF-BD788DA04E59}" dt="2024-07-30T12:24:23.983" v="52" actId="6264"/>
          <ac:spMkLst>
            <pc:docMk/>
            <pc:sldMk cId="1604269025" sldId="2147470563"/>
            <ac:spMk id="8" creationId="{F53C1835-5C43-6AAE-0473-0AACF1C77012}"/>
          </ac:spMkLst>
        </pc:spChg>
      </pc:sldChg>
      <pc:sldChg chg="addSp delSp modSp mod chgLayout">
        <pc:chgData name="Timothy Davis" userId="614a15b2-dace-476c-a148-26c44663b242" providerId="ADAL" clId="{7D6D7129-3678-4659-96BF-BD788DA04E59}" dt="2024-07-30T12:24:24.726" v="53" actId="6264"/>
        <pc:sldMkLst>
          <pc:docMk/>
          <pc:sldMk cId="4108912073" sldId="2147470564"/>
        </pc:sldMkLst>
        <pc:spChg chg="add del mod">
          <ac:chgData name="Timothy Davis" userId="614a15b2-dace-476c-a148-26c44663b242" providerId="ADAL" clId="{7D6D7129-3678-4659-96BF-BD788DA04E59}" dt="2024-07-30T12:24:24.726" v="53" actId="6264"/>
          <ac:spMkLst>
            <pc:docMk/>
            <pc:sldMk cId="4108912073" sldId="2147470564"/>
            <ac:spMk id="2" creationId="{EECCC94E-CBE9-72EF-3AE9-ECB1FD2E5BB2}"/>
          </ac:spMkLst>
        </pc:spChg>
        <pc:spChg chg="mod ord">
          <ac:chgData name="Timothy Davis" userId="614a15b2-dace-476c-a148-26c44663b242" providerId="ADAL" clId="{7D6D7129-3678-4659-96BF-BD788DA04E59}" dt="2024-07-30T12:24:24.726" v="53" actId="6264"/>
          <ac:spMkLst>
            <pc:docMk/>
            <pc:sldMk cId="4108912073" sldId="2147470564"/>
            <ac:spMk id="3" creationId="{BD99C391-3D01-FD25-F3A9-BBB248DAA75F}"/>
          </ac:spMkLst>
        </pc:spChg>
        <pc:spChg chg="mod ord">
          <ac:chgData name="Timothy Davis" userId="614a15b2-dace-476c-a148-26c44663b242" providerId="ADAL" clId="{7D6D7129-3678-4659-96BF-BD788DA04E59}" dt="2024-07-30T12:24:24.726" v="53" actId="6264"/>
          <ac:spMkLst>
            <pc:docMk/>
            <pc:sldMk cId="4108912073" sldId="2147470564"/>
            <ac:spMk id="4" creationId="{A404B401-DD99-CE67-0BBB-1C493736F8A6}"/>
          </ac:spMkLst>
        </pc:spChg>
        <pc:spChg chg="del">
          <ac:chgData name="Timothy Davis" userId="614a15b2-dace-476c-a148-26c44663b242" providerId="ADAL" clId="{7D6D7129-3678-4659-96BF-BD788DA04E59}" dt="2024-07-30T12:24:24.726" v="53" actId="6264"/>
          <ac:spMkLst>
            <pc:docMk/>
            <pc:sldMk cId="4108912073" sldId="2147470564"/>
            <ac:spMk id="5" creationId="{A799DE81-3B2D-8FEB-F685-FAFA96E5758E}"/>
          </ac:spMkLst>
        </pc:spChg>
        <pc:spChg chg="add del mod">
          <ac:chgData name="Timothy Davis" userId="614a15b2-dace-476c-a148-26c44663b242" providerId="ADAL" clId="{7D6D7129-3678-4659-96BF-BD788DA04E59}" dt="2024-07-30T12:24:24.726" v="53" actId="6264"/>
          <ac:spMkLst>
            <pc:docMk/>
            <pc:sldMk cId="4108912073" sldId="2147470564"/>
            <ac:spMk id="7" creationId="{4CEC70CB-B429-C80E-9534-4FFE7929BF89}"/>
          </ac:spMkLst>
        </pc:spChg>
        <pc:spChg chg="add mod ord">
          <ac:chgData name="Timothy Davis" userId="614a15b2-dace-476c-a148-26c44663b242" providerId="ADAL" clId="{7D6D7129-3678-4659-96BF-BD788DA04E59}" dt="2024-07-30T12:24:24.726" v="53" actId="6264"/>
          <ac:spMkLst>
            <pc:docMk/>
            <pc:sldMk cId="4108912073" sldId="2147470564"/>
            <ac:spMk id="8" creationId="{4504DA18-A846-25E5-D237-67788D8AC304}"/>
          </ac:spMkLst>
        </pc:spChg>
      </pc:sldChg>
      <pc:sldChg chg="del">
        <pc:chgData name="Timothy Davis" userId="614a15b2-dace-476c-a148-26c44663b242" providerId="ADAL" clId="{7D6D7129-3678-4659-96BF-BD788DA04E59}" dt="2024-07-30T12:13:40.491" v="4" actId="47"/>
        <pc:sldMkLst>
          <pc:docMk/>
          <pc:sldMk cId="3510597874" sldId="2147470565"/>
        </pc:sldMkLst>
      </pc:sldChg>
      <pc:sldChg chg="del">
        <pc:chgData name="Timothy Davis" userId="614a15b2-dace-476c-a148-26c44663b242" providerId="ADAL" clId="{7D6D7129-3678-4659-96BF-BD788DA04E59}" dt="2024-07-30T12:18:41.391" v="49" actId="47"/>
        <pc:sldMkLst>
          <pc:docMk/>
          <pc:sldMk cId="141098327" sldId="2147470570"/>
        </pc:sldMkLst>
      </pc:sldChg>
      <pc:sldChg chg="del">
        <pc:chgData name="Timothy Davis" userId="614a15b2-dace-476c-a148-26c44663b242" providerId="ADAL" clId="{7D6D7129-3678-4659-96BF-BD788DA04E59}" dt="2024-07-30T12:13:51.436" v="8" actId="47"/>
        <pc:sldMkLst>
          <pc:docMk/>
          <pc:sldMk cId="4035273668" sldId="2147470578"/>
        </pc:sldMkLst>
      </pc:sldChg>
      <pc:sldChg chg="del">
        <pc:chgData name="Timothy Davis" userId="614a15b2-dace-476c-a148-26c44663b242" providerId="ADAL" clId="{7D6D7129-3678-4659-96BF-BD788DA04E59}" dt="2024-07-30T12:18:14.045" v="48" actId="47"/>
        <pc:sldMkLst>
          <pc:docMk/>
          <pc:sldMk cId="650029416" sldId="2147470579"/>
        </pc:sldMkLst>
      </pc:sldChg>
      <pc:sldChg chg="del">
        <pc:chgData name="Timothy Davis" userId="614a15b2-dace-476c-a148-26c44663b242" providerId="ADAL" clId="{7D6D7129-3678-4659-96BF-BD788DA04E59}" dt="2024-07-30T12:13:30.989" v="2" actId="47"/>
        <pc:sldMkLst>
          <pc:docMk/>
          <pc:sldMk cId="2808256528" sldId="2147470582"/>
        </pc:sldMkLst>
      </pc:sldChg>
      <pc:sldChg chg="modSp del mod">
        <pc:chgData name="Timothy Davis" userId="614a15b2-dace-476c-a148-26c44663b242" providerId="ADAL" clId="{7D6D7129-3678-4659-96BF-BD788DA04E59}" dt="2024-07-30T12:14:25.120" v="13" actId="47"/>
        <pc:sldMkLst>
          <pc:docMk/>
          <pc:sldMk cId="1015696408" sldId="2147470583"/>
        </pc:sldMkLst>
        <pc:spChg chg="mod">
          <ac:chgData name="Timothy Davis" userId="614a15b2-dace-476c-a148-26c44663b242" providerId="ADAL" clId="{7D6D7129-3678-4659-96BF-BD788DA04E59}" dt="2024-07-30T12:14:10.879" v="11" actId="20577"/>
          <ac:spMkLst>
            <pc:docMk/>
            <pc:sldMk cId="1015696408" sldId="2147470583"/>
            <ac:spMk id="9" creationId="{DC129881-B041-BA10-2E9F-F48B68941739}"/>
          </ac:spMkLst>
        </pc:spChg>
      </pc:sldChg>
      <pc:sldChg chg="del">
        <pc:chgData name="Timothy Davis" userId="614a15b2-dace-476c-a148-26c44663b242" providerId="ADAL" clId="{7D6D7129-3678-4659-96BF-BD788DA04E59}" dt="2024-07-30T12:13:42.547" v="5" actId="47"/>
        <pc:sldMkLst>
          <pc:docMk/>
          <pc:sldMk cId="906361234" sldId="2147470584"/>
        </pc:sldMkLst>
      </pc:sldChg>
      <pc:sldChg chg="addSp delSp modSp add mod chgLayout">
        <pc:chgData name="Timothy Davis" userId="614a15b2-dace-476c-a148-26c44663b242" providerId="ADAL" clId="{7D6D7129-3678-4659-96BF-BD788DA04E59}" dt="2024-07-30T12:13:49.537" v="7" actId="6264"/>
        <pc:sldMkLst>
          <pc:docMk/>
          <pc:sldMk cId="2049246361" sldId="2147470585"/>
        </pc:sldMkLst>
        <pc:spChg chg="mod ord">
          <ac:chgData name="Timothy Davis" userId="614a15b2-dace-476c-a148-26c44663b242" providerId="ADAL" clId="{7D6D7129-3678-4659-96BF-BD788DA04E59}" dt="2024-07-30T12:13:49.537" v="7" actId="6264"/>
          <ac:spMkLst>
            <pc:docMk/>
            <pc:sldMk cId="2049246361" sldId="2147470585"/>
            <ac:spMk id="2" creationId="{8CD5A9DD-4D33-4025-BB74-12802109BC79}"/>
          </ac:spMkLst>
        </pc:spChg>
        <pc:spChg chg="mod ord">
          <ac:chgData name="Timothy Davis" userId="614a15b2-dace-476c-a148-26c44663b242" providerId="ADAL" clId="{7D6D7129-3678-4659-96BF-BD788DA04E59}" dt="2024-07-30T12:13:49.537" v="7" actId="6264"/>
          <ac:spMkLst>
            <pc:docMk/>
            <pc:sldMk cId="2049246361" sldId="2147470585"/>
            <ac:spMk id="3" creationId="{A213E2DA-1F10-356B-EF0E-4ECF6A6D44B9}"/>
          </ac:spMkLst>
        </pc:spChg>
        <pc:spChg chg="add del mod">
          <ac:chgData name="Timothy Davis" userId="614a15b2-dace-476c-a148-26c44663b242" providerId="ADAL" clId="{7D6D7129-3678-4659-96BF-BD788DA04E59}" dt="2024-07-30T12:13:49.537" v="7" actId="6264"/>
          <ac:spMkLst>
            <pc:docMk/>
            <pc:sldMk cId="2049246361" sldId="2147470585"/>
            <ac:spMk id="5" creationId="{F1FD98BB-44CC-CD5B-501D-AF334ECD2AC2}"/>
          </ac:spMkLst>
        </pc:spChg>
        <pc:spChg chg="add del mod">
          <ac:chgData name="Timothy Davis" userId="614a15b2-dace-476c-a148-26c44663b242" providerId="ADAL" clId="{7D6D7129-3678-4659-96BF-BD788DA04E59}" dt="2024-07-30T12:13:49.537" v="7" actId="6264"/>
          <ac:spMkLst>
            <pc:docMk/>
            <pc:sldMk cId="2049246361" sldId="2147470585"/>
            <ac:spMk id="6" creationId="{7BD6F7A6-B34B-AB23-0A70-2C93FF9285AA}"/>
          </ac:spMkLst>
        </pc:spChg>
        <pc:spChg chg="mod ord">
          <ac:chgData name="Timothy Davis" userId="614a15b2-dace-476c-a148-26c44663b242" providerId="ADAL" clId="{7D6D7129-3678-4659-96BF-BD788DA04E59}" dt="2024-07-30T12:13:49.537" v="7" actId="6264"/>
          <ac:spMkLst>
            <pc:docMk/>
            <pc:sldMk cId="2049246361" sldId="2147470585"/>
            <ac:spMk id="7" creationId="{2E5E6E03-BFF3-814E-ED4D-8DE8C1B62E2C}"/>
          </ac:spMkLst>
        </pc:spChg>
        <pc:spChg chg="add del mod">
          <ac:chgData name="Timothy Davis" userId="614a15b2-dace-476c-a148-26c44663b242" providerId="ADAL" clId="{7D6D7129-3678-4659-96BF-BD788DA04E59}" dt="2024-07-30T12:13:49.537" v="7" actId="6264"/>
          <ac:spMkLst>
            <pc:docMk/>
            <pc:sldMk cId="2049246361" sldId="2147470585"/>
            <ac:spMk id="8" creationId="{BC53636D-0CF0-3443-0227-30A37E611511}"/>
          </ac:spMkLst>
        </pc:spChg>
      </pc:sldChg>
    </pc:docChg>
  </pc:docChgLst>
  <pc:docChgLst>
    <pc:chgData name="Timothy Davis" userId="614a15b2-dace-476c-a148-26c44663b242" providerId="ADAL" clId="{B142AB3E-8A2C-4C52-A744-BB0D417AE4B4}"/>
    <pc:docChg chg="modSld">
      <pc:chgData name="Timothy Davis" userId="614a15b2-dace-476c-a148-26c44663b242" providerId="ADAL" clId="{B142AB3E-8A2C-4C52-A744-BB0D417AE4B4}" dt="2024-08-13T12:01:17.929" v="19" actId="20577"/>
      <pc:docMkLst>
        <pc:docMk/>
      </pc:docMkLst>
      <pc:sldChg chg="modSp mod">
        <pc:chgData name="Timothy Davis" userId="614a15b2-dace-476c-a148-26c44663b242" providerId="ADAL" clId="{B142AB3E-8A2C-4C52-A744-BB0D417AE4B4}" dt="2024-08-13T12:01:17.929" v="19" actId="20577"/>
        <pc:sldMkLst>
          <pc:docMk/>
          <pc:sldMk cId="0" sldId="256"/>
        </pc:sldMkLst>
        <pc:spChg chg="mod">
          <ac:chgData name="Timothy Davis" userId="614a15b2-dace-476c-a148-26c44663b242" providerId="ADAL" clId="{B142AB3E-8A2C-4C52-A744-BB0D417AE4B4}" dt="2024-08-13T12:01:13.018" v="8" actId="20577"/>
          <ac:spMkLst>
            <pc:docMk/>
            <pc:sldMk cId="0" sldId="256"/>
            <ac:spMk id="12" creationId="{F8583BAE-464A-600E-1ABC-72376DEE8F1E}"/>
          </ac:spMkLst>
        </pc:spChg>
        <pc:spChg chg="mod">
          <ac:chgData name="Timothy Davis" userId="614a15b2-dace-476c-a148-26c44663b242" providerId="ADAL" clId="{B142AB3E-8A2C-4C52-A744-BB0D417AE4B4}" dt="2024-08-13T12:01:15.299" v="15" actId="20577"/>
          <ac:spMkLst>
            <pc:docMk/>
            <pc:sldMk cId="0" sldId="256"/>
            <ac:spMk id="13" creationId="{0B096647-C98B-1E4D-9D22-2400F95D245D}"/>
          </ac:spMkLst>
        </pc:spChg>
        <pc:spChg chg="mod">
          <ac:chgData name="Timothy Davis" userId="614a15b2-dace-476c-a148-26c44663b242" providerId="ADAL" clId="{B142AB3E-8A2C-4C52-A744-BB0D417AE4B4}" dt="2024-08-13T12:01:17.929" v="19" actId="20577"/>
          <ac:spMkLst>
            <pc:docMk/>
            <pc:sldMk cId="0" sldId="256"/>
            <ac:spMk id="14" creationId="{5088FB06-78AA-B911-F396-C25D06EF1B43}"/>
          </ac:spMkLst>
        </pc:spChg>
      </pc:sldChg>
    </pc:docChg>
  </pc:docChgLst>
  <pc:docChgLst>
    <pc:chgData name="Timothy Davis" userId="614a15b2-dace-476c-a148-26c44663b242" providerId="ADAL" clId="{DF86C50D-0E9C-4308-8835-FAC2692D0410}"/>
    <pc:docChg chg="custSel modSld">
      <pc:chgData name="Timothy Davis" userId="614a15b2-dace-476c-a148-26c44663b242" providerId="ADAL" clId="{DF86C50D-0E9C-4308-8835-FAC2692D0410}" dt="2024-08-12T15:43:36.327" v="21" actId="6264"/>
      <pc:docMkLst>
        <pc:docMk/>
      </pc:docMkLst>
      <pc:sldChg chg="modSp mod">
        <pc:chgData name="Timothy Davis" userId="614a15b2-dace-476c-a148-26c44663b242" providerId="ADAL" clId="{DF86C50D-0E9C-4308-8835-FAC2692D0410}" dt="2024-08-12T15:43:12.898" v="17" actId="20577"/>
        <pc:sldMkLst>
          <pc:docMk/>
          <pc:sldMk cId="0" sldId="256"/>
        </pc:sldMkLst>
        <pc:spChg chg="mod">
          <ac:chgData name="Timothy Davis" userId="614a15b2-dace-476c-a148-26c44663b242" providerId="ADAL" clId="{DF86C50D-0E9C-4308-8835-FAC2692D0410}" dt="2024-08-12T15:43:08.372" v="14" actId="20577"/>
          <ac:spMkLst>
            <pc:docMk/>
            <pc:sldMk cId="0" sldId="256"/>
            <ac:spMk id="12" creationId="{F8583BAE-464A-600E-1ABC-72376DEE8F1E}"/>
          </ac:spMkLst>
        </pc:spChg>
        <pc:spChg chg="mod">
          <ac:chgData name="Timothy Davis" userId="614a15b2-dace-476c-a148-26c44663b242" providerId="ADAL" clId="{DF86C50D-0E9C-4308-8835-FAC2692D0410}" dt="2024-08-12T15:43:11.573" v="16" actId="20577"/>
          <ac:spMkLst>
            <pc:docMk/>
            <pc:sldMk cId="0" sldId="256"/>
            <ac:spMk id="13" creationId="{0B096647-C98B-1E4D-9D22-2400F95D245D}"/>
          </ac:spMkLst>
        </pc:spChg>
        <pc:spChg chg="mod">
          <ac:chgData name="Timothy Davis" userId="614a15b2-dace-476c-a148-26c44663b242" providerId="ADAL" clId="{DF86C50D-0E9C-4308-8835-FAC2692D0410}" dt="2024-08-12T15:43:12.898" v="17" actId="20577"/>
          <ac:spMkLst>
            <pc:docMk/>
            <pc:sldMk cId="0" sldId="256"/>
            <ac:spMk id="14" creationId="{5088FB06-78AA-B911-F396-C25D06EF1B43}"/>
          </ac:spMkLst>
        </pc:spChg>
      </pc:sldChg>
      <pc:sldChg chg="addSp delSp modSp mod chgLayout">
        <pc:chgData name="Timothy Davis" userId="614a15b2-dace-476c-a148-26c44663b242" providerId="ADAL" clId="{DF86C50D-0E9C-4308-8835-FAC2692D0410}" dt="2024-08-12T15:43:36.327" v="21" actId="6264"/>
        <pc:sldMkLst>
          <pc:docMk/>
          <pc:sldMk cId="1979240858" sldId="513"/>
        </pc:sldMkLst>
        <pc:spChg chg="mod ord">
          <ac:chgData name="Timothy Davis" userId="614a15b2-dace-476c-a148-26c44663b242" providerId="ADAL" clId="{DF86C50D-0E9C-4308-8835-FAC2692D0410}" dt="2024-08-12T15:43:36.327" v="21" actId="6264"/>
          <ac:spMkLst>
            <pc:docMk/>
            <pc:sldMk cId="1979240858" sldId="513"/>
            <ac:spMk id="2" creationId="{00000000-0000-0000-0000-000000000000}"/>
          </ac:spMkLst>
        </pc:spChg>
        <pc:spChg chg="add del mod">
          <ac:chgData name="Timothy Davis" userId="614a15b2-dace-476c-a148-26c44663b242" providerId="ADAL" clId="{DF86C50D-0E9C-4308-8835-FAC2692D0410}" dt="2024-08-12T15:43:36.327" v="21" actId="6264"/>
          <ac:spMkLst>
            <pc:docMk/>
            <pc:sldMk cId="1979240858" sldId="513"/>
            <ac:spMk id="4" creationId="{20DC6B0A-64FE-0F81-D784-01090D960A6E}"/>
          </ac:spMkLst>
        </pc:spChg>
      </pc:sldChg>
    </pc:docChg>
  </pc:docChgLst>
  <pc:docChgLst>
    <pc:chgData name="Timothy Davis" userId="614a15b2-dace-476c-a148-26c44663b242" providerId="ADAL" clId="{EF3A3487-C3C5-4943-9EE9-92FE3B436A11}"/>
    <pc:docChg chg="undo redo custSel addSld delSld modSld sldOrd modMainMaster">
      <pc:chgData name="Timothy Davis" userId="614a15b2-dace-476c-a148-26c44663b242" providerId="ADAL" clId="{EF3A3487-C3C5-4943-9EE9-92FE3B436A11}" dt="2024-10-22T11:44:59.209" v="860" actId="20577"/>
      <pc:docMkLst>
        <pc:docMk/>
      </pc:docMkLst>
      <pc:sldChg chg="modSp mod">
        <pc:chgData name="Timothy Davis" userId="614a15b2-dace-476c-a148-26c44663b242" providerId="ADAL" clId="{EF3A3487-C3C5-4943-9EE9-92FE3B436A11}" dt="2024-10-15T14:39:05.022" v="3" actId="20577"/>
        <pc:sldMkLst>
          <pc:docMk/>
          <pc:sldMk cId="0" sldId="256"/>
        </pc:sldMkLst>
        <pc:spChg chg="mod">
          <ac:chgData name="Timothy Davis" userId="614a15b2-dace-476c-a148-26c44663b242" providerId="ADAL" clId="{EF3A3487-C3C5-4943-9EE9-92FE3B436A11}" dt="2024-10-15T14:39:05.022" v="3" actId="20577"/>
          <ac:spMkLst>
            <pc:docMk/>
            <pc:sldMk cId="0" sldId="256"/>
            <ac:spMk id="14" creationId="{5088FB06-78AA-B911-F396-C25D06EF1B43}"/>
          </ac:spMkLst>
        </pc:spChg>
      </pc:sldChg>
      <pc:sldChg chg="modSp mod">
        <pc:chgData name="Timothy Davis" userId="614a15b2-dace-476c-a148-26c44663b242" providerId="ADAL" clId="{EF3A3487-C3C5-4943-9EE9-92FE3B436A11}" dt="2024-10-22T11:44:59.209" v="860" actId="20577"/>
        <pc:sldMkLst>
          <pc:docMk/>
          <pc:sldMk cId="2421268719" sldId="263"/>
        </pc:sldMkLst>
        <pc:spChg chg="mod">
          <ac:chgData name="Timothy Davis" userId="614a15b2-dace-476c-a148-26c44663b242" providerId="ADAL" clId="{EF3A3487-C3C5-4943-9EE9-92FE3B436A11}" dt="2024-10-17T12:21:56.623" v="49" actId="207"/>
          <ac:spMkLst>
            <pc:docMk/>
            <pc:sldMk cId="2421268719" sldId="263"/>
            <ac:spMk id="2" creationId="{092698A5-D0E5-A570-FA2E-093EDDE294AF}"/>
          </ac:spMkLst>
        </pc:spChg>
        <pc:spChg chg="mod">
          <ac:chgData name="Timothy Davis" userId="614a15b2-dace-476c-a148-26c44663b242" providerId="ADAL" clId="{EF3A3487-C3C5-4943-9EE9-92FE3B436A11}" dt="2024-10-22T11:44:59.209" v="860" actId="20577"/>
          <ac:spMkLst>
            <pc:docMk/>
            <pc:sldMk cId="2421268719" sldId="263"/>
            <ac:spMk id="14" creationId="{D75B3991-DFE5-5C29-B67F-40B64372C4FA}"/>
          </ac:spMkLst>
        </pc:spChg>
      </pc:sldChg>
      <pc:sldChg chg="del">
        <pc:chgData name="Timothy Davis" userId="614a15b2-dace-476c-a148-26c44663b242" providerId="ADAL" clId="{EF3A3487-C3C5-4943-9EE9-92FE3B436A11}" dt="2024-10-15T14:41:39.463" v="47" actId="47"/>
        <pc:sldMkLst>
          <pc:docMk/>
          <pc:sldMk cId="4060797276" sldId="274"/>
        </pc:sldMkLst>
      </pc:sldChg>
      <pc:sldChg chg="addSp delSp modSp mod modNotesTx">
        <pc:chgData name="Timothy Davis" userId="614a15b2-dace-476c-a148-26c44663b242" providerId="ADAL" clId="{EF3A3487-C3C5-4943-9EE9-92FE3B436A11}" dt="2024-10-17T12:33:21.899" v="435" actId="20577"/>
        <pc:sldMkLst>
          <pc:docMk/>
          <pc:sldMk cId="3682866410" sldId="512"/>
        </pc:sldMkLst>
        <pc:spChg chg="del mod">
          <ac:chgData name="Timothy Davis" userId="614a15b2-dace-476c-a148-26c44663b242" providerId="ADAL" clId="{EF3A3487-C3C5-4943-9EE9-92FE3B436A11}" dt="2024-10-17T12:22:02.454" v="52" actId="478"/>
          <ac:spMkLst>
            <pc:docMk/>
            <pc:sldMk cId="3682866410" sldId="512"/>
            <ac:spMk id="2" creationId="{FA58B960-26FE-C8E3-6BAE-F50464775367}"/>
          </ac:spMkLst>
        </pc:spChg>
        <pc:spChg chg="add mod">
          <ac:chgData name="Timothy Davis" userId="614a15b2-dace-476c-a148-26c44663b242" providerId="ADAL" clId="{EF3A3487-C3C5-4943-9EE9-92FE3B436A11}" dt="2024-10-17T12:22:02.680" v="53"/>
          <ac:spMkLst>
            <pc:docMk/>
            <pc:sldMk cId="3682866410" sldId="512"/>
            <ac:spMk id="5" creationId="{CD6C3FD8-0900-0F21-BB93-02BA35B9EBCA}"/>
          </ac:spMkLst>
        </pc:spChg>
      </pc:sldChg>
      <pc:sldChg chg="addSp delSp modSp mod">
        <pc:chgData name="Timothy Davis" userId="614a15b2-dace-476c-a148-26c44663b242" providerId="ADAL" clId="{EF3A3487-C3C5-4943-9EE9-92FE3B436A11}" dt="2024-10-17T12:22:44.975" v="85"/>
        <pc:sldMkLst>
          <pc:docMk/>
          <pc:sldMk cId="446084751" sldId="530"/>
        </pc:sldMkLst>
        <pc:spChg chg="del mod">
          <ac:chgData name="Timothy Davis" userId="614a15b2-dace-476c-a148-26c44663b242" providerId="ADAL" clId="{EF3A3487-C3C5-4943-9EE9-92FE3B436A11}" dt="2024-10-17T12:22:44.720" v="84" actId="478"/>
          <ac:spMkLst>
            <pc:docMk/>
            <pc:sldMk cId="446084751" sldId="530"/>
            <ac:spMk id="2" creationId="{45696CD9-D6B0-2103-9797-398CC97E4657}"/>
          </ac:spMkLst>
        </pc:spChg>
        <pc:spChg chg="add mod">
          <ac:chgData name="Timothy Davis" userId="614a15b2-dace-476c-a148-26c44663b242" providerId="ADAL" clId="{EF3A3487-C3C5-4943-9EE9-92FE3B436A11}" dt="2024-10-17T12:22:44.975" v="85"/>
          <ac:spMkLst>
            <pc:docMk/>
            <pc:sldMk cId="446084751" sldId="530"/>
            <ac:spMk id="4" creationId="{64470E3C-313E-1CFD-D03A-7FF907FA6FCB}"/>
          </ac:spMkLst>
        </pc:spChg>
      </pc:sldChg>
      <pc:sldChg chg="addSp delSp modSp mod">
        <pc:chgData name="Timothy Davis" userId="614a15b2-dace-476c-a148-26c44663b242" providerId="ADAL" clId="{EF3A3487-C3C5-4943-9EE9-92FE3B436A11}" dt="2024-10-17T12:22:19.057" v="65"/>
        <pc:sldMkLst>
          <pc:docMk/>
          <pc:sldMk cId="3185770877" sldId="565"/>
        </pc:sldMkLst>
        <pc:spChg chg="add mod">
          <ac:chgData name="Timothy Davis" userId="614a15b2-dace-476c-a148-26c44663b242" providerId="ADAL" clId="{EF3A3487-C3C5-4943-9EE9-92FE3B436A11}" dt="2024-10-17T12:22:19.057" v="65"/>
          <ac:spMkLst>
            <pc:docMk/>
            <pc:sldMk cId="3185770877" sldId="565"/>
            <ac:spMk id="4" creationId="{77F17376-E422-0731-35B7-0C236E301962}"/>
          </ac:spMkLst>
        </pc:spChg>
        <pc:spChg chg="del mod">
          <ac:chgData name="Timothy Davis" userId="614a15b2-dace-476c-a148-26c44663b242" providerId="ADAL" clId="{EF3A3487-C3C5-4943-9EE9-92FE3B436A11}" dt="2024-10-17T12:22:18.790" v="64" actId="478"/>
          <ac:spMkLst>
            <pc:docMk/>
            <pc:sldMk cId="3185770877" sldId="565"/>
            <ac:spMk id="9" creationId="{88ACBD32-82A4-C24C-B036-85F67AC6E282}"/>
          </ac:spMkLst>
        </pc:spChg>
      </pc:sldChg>
      <pc:sldChg chg="addSp delSp modSp mod">
        <pc:chgData name="Timothy Davis" userId="614a15b2-dace-476c-a148-26c44663b242" providerId="ADAL" clId="{EF3A3487-C3C5-4943-9EE9-92FE3B436A11}" dt="2024-10-17T12:22:23.536" v="69"/>
        <pc:sldMkLst>
          <pc:docMk/>
          <pc:sldMk cId="2693706422" sldId="1570"/>
        </pc:sldMkLst>
        <pc:spChg chg="add mod">
          <ac:chgData name="Timothy Davis" userId="614a15b2-dace-476c-a148-26c44663b242" providerId="ADAL" clId="{EF3A3487-C3C5-4943-9EE9-92FE3B436A11}" dt="2024-10-17T12:22:23.536" v="69"/>
          <ac:spMkLst>
            <pc:docMk/>
            <pc:sldMk cId="2693706422" sldId="1570"/>
            <ac:spMk id="3" creationId="{045899DC-15E3-628B-1908-645751226A21}"/>
          </ac:spMkLst>
        </pc:spChg>
        <pc:spChg chg="del mod">
          <ac:chgData name="Timothy Davis" userId="614a15b2-dace-476c-a148-26c44663b242" providerId="ADAL" clId="{EF3A3487-C3C5-4943-9EE9-92FE3B436A11}" dt="2024-10-17T12:22:23.268" v="68" actId="478"/>
          <ac:spMkLst>
            <pc:docMk/>
            <pc:sldMk cId="2693706422" sldId="1570"/>
            <ac:spMk id="8" creationId="{49EEBBB5-6A53-0525-348D-A8B658356ACE}"/>
          </ac:spMkLst>
        </pc:spChg>
      </pc:sldChg>
      <pc:sldChg chg="addSp delSp modSp mod">
        <pc:chgData name="Timothy Davis" userId="614a15b2-dace-476c-a148-26c44663b242" providerId="ADAL" clId="{EF3A3487-C3C5-4943-9EE9-92FE3B436A11}" dt="2024-10-17T12:22:13.443" v="61"/>
        <pc:sldMkLst>
          <pc:docMk/>
          <pc:sldMk cId="4173426172" sldId="4317"/>
        </pc:sldMkLst>
        <pc:spChg chg="del mod">
          <ac:chgData name="Timothy Davis" userId="614a15b2-dace-476c-a148-26c44663b242" providerId="ADAL" clId="{EF3A3487-C3C5-4943-9EE9-92FE3B436A11}" dt="2024-10-17T12:22:13.194" v="60" actId="478"/>
          <ac:spMkLst>
            <pc:docMk/>
            <pc:sldMk cId="4173426172" sldId="4317"/>
            <ac:spMk id="5" creationId="{798A4F85-1B77-F07D-FBBA-034401155242}"/>
          </ac:spMkLst>
        </pc:spChg>
        <pc:spChg chg="add mod">
          <ac:chgData name="Timothy Davis" userId="614a15b2-dace-476c-a148-26c44663b242" providerId="ADAL" clId="{EF3A3487-C3C5-4943-9EE9-92FE3B436A11}" dt="2024-10-17T12:22:13.443" v="61"/>
          <ac:spMkLst>
            <pc:docMk/>
            <pc:sldMk cId="4173426172" sldId="4317"/>
            <ac:spMk id="7" creationId="{04258F45-7250-8301-B15D-0FDCF7A17844}"/>
          </ac:spMkLst>
        </pc:spChg>
      </pc:sldChg>
      <pc:sldChg chg="addSp delSp modSp mod modNotes">
        <pc:chgData name="Timothy Davis" userId="614a15b2-dace-476c-a148-26c44663b242" providerId="ADAL" clId="{EF3A3487-C3C5-4943-9EE9-92FE3B436A11}" dt="2024-10-17T12:22:15.568" v="63"/>
        <pc:sldMkLst>
          <pc:docMk/>
          <pc:sldMk cId="1990456125" sldId="4318"/>
        </pc:sldMkLst>
        <pc:spChg chg="del mod">
          <ac:chgData name="Timothy Davis" userId="614a15b2-dace-476c-a148-26c44663b242" providerId="ADAL" clId="{EF3A3487-C3C5-4943-9EE9-92FE3B436A11}" dt="2024-10-17T12:22:15.300" v="62" actId="478"/>
          <ac:spMkLst>
            <pc:docMk/>
            <pc:sldMk cId="1990456125" sldId="4318"/>
            <ac:spMk id="6" creationId="{2938B65F-8B0D-B826-59C4-DBF0550B08B3}"/>
          </ac:spMkLst>
        </pc:spChg>
        <pc:spChg chg="add mod">
          <ac:chgData name="Timothy Davis" userId="614a15b2-dace-476c-a148-26c44663b242" providerId="ADAL" clId="{EF3A3487-C3C5-4943-9EE9-92FE3B436A11}" dt="2024-10-17T12:22:15.568" v="63"/>
          <ac:spMkLst>
            <pc:docMk/>
            <pc:sldMk cId="1990456125" sldId="4318"/>
            <ac:spMk id="7" creationId="{C4122412-E16E-0802-3C95-C83403BC9EE4}"/>
          </ac:spMkLst>
        </pc:spChg>
      </pc:sldChg>
      <pc:sldChg chg="addSp delSp modSp del mod">
        <pc:chgData name="Timothy Davis" userId="614a15b2-dace-476c-a148-26c44663b242" providerId="ADAL" clId="{EF3A3487-C3C5-4943-9EE9-92FE3B436A11}" dt="2024-10-17T12:26:42.165" v="101" actId="47"/>
        <pc:sldMkLst>
          <pc:docMk/>
          <pc:sldMk cId="1586856155" sldId="4331"/>
        </pc:sldMkLst>
        <pc:spChg chg="del mod">
          <ac:chgData name="Timothy Davis" userId="614a15b2-dace-476c-a148-26c44663b242" providerId="ADAL" clId="{EF3A3487-C3C5-4943-9EE9-92FE3B436A11}" dt="2024-10-17T12:22:35.045" v="76" actId="478"/>
          <ac:spMkLst>
            <pc:docMk/>
            <pc:sldMk cId="1586856155" sldId="4331"/>
            <ac:spMk id="6" creationId="{B5C15D16-E044-1EC2-0C19-9E41BF5FB4E8}"/>
          </ac:spMkLst>
        </pc:spChg>
        <pc:spChg chg="add mod">
          <ac:chgData name="Timothy Davis" userId="614a15b2-dace-476c-a148-26c44663b242" providerId="ADAL" clId="{EF3A3487-C3C5-4943-9EE9-92FE3B436A11}" dt="2024-10-17T12:22:35.314" v="77"/>
          <ac:spMkLst>
            <pc:docMk/>
            <pc:sldMk cId="1586856155" sldId="4331"/>
            <ac:spMk id="7" creationId="{C1592B8E-7A64-E21D-145C-A4E6911DAE5E}"/>
          </ac:spMkLst>
        </pc:spChg>
      </pc:sldChg>
      <pc:sldChg chg="modSp mod">
        <pc:chgData name="Timothy Davis" userId="614a15b2-dace-476c-a148-26c44663b242" providerId="ADAL" clId="{EF3A3487-C3C5-4943-9EE9-92FE3B436A11}" dt="2024-10-21T14:36:16.905" v="848" actId="20577"/>
        <pc:sldMkLst>
          <pc:docMk/>
          <pc:sldMk cId="999455450" sldId="2147470546"/>
        </pc:sldMkLst>
        <pc:spChg chg="mod">
          <ac:chgData name="Timothy Davis" userId="614a15b2-dace-476c-a148-26c44663b242" providerId="ADAL" clId="{EF3A3487-C3C5-4943-9EE9-92FE3B436A11}" dt="2024-10-21T14:36:16.905" v="848" actId="20577"/>
          <ac:spMkLst>
            <pc:docMk/>
            <pc:sldMk cId="999455450" sldId="2147470546"/>
            <ac:spMk id="2" creationId="{DD264BAE-E8D2-652F-E28B-A2C7901ADAAB}"/>
          </ac:spMkLst>
        </pc:spChg>
      </pc:sldChg>
      <pc:sldChg chg="addSp delSp modSp mod">
        <pc:chgData name="Timothy Davis" userId="614a15b2-dace-476c-a148-26c44663b242" providerId="ADAL" clId="{EF3A3487-C3C5-4943-9EE9-92FE3B436A11}" dt="2024-10-17T12:22:11.209" v="59"/>
        <pc:sldMkLst>
          <pc:docMk/>
          <pc:sldMk cId="3645730175" sldId="2147470553"/>
        </pc:sldMkLst>
        <pc:spChg chg="del mod">
          <ac:chgData name="Timothy Davis" userId="614a15b2-dace-476c-a148-26c44663b242" providerId="ADAL" clId="{EF3A3487-C3C5-4943-9EE9-92FE3B436A11}" dt="2024-10-17T12:22:10.941" v="58" actId="478"/>
          <ac:spMkLst>
            <pc:docMk/>
            <pc:sldMk cId="3645730175" sldId="2147470553"/>
            <ac:spMk id="6" creationId="{A344F71A-ECBF-EF72-237F-D8063096F715}"/>
          </ac:spMkLst>
        </pc:spChg>
        <pc:spChg chg="add mod">
          <ac:chgData name="Timothy Davis" userId="614a15b2-dace-476c-a148-26c44663b242" providerId="ADAL" clId="{EF3A3487-C3C5-4943-9EE9-92FE3B436A11}" dt="2024-10-17T12:22:11.209" v="59"/>
          <ac:spMkLst>
            <pc:docMk/>
            <pc:sldMk cId="3645730175" sldId="2147470553"/>
            <ac:spMk id="8" creationId="{AE768419-A1CB-BD3C-3D68-9440783555F9}"/>
          </ac:spMkLst>
        </pc:spChg>
      </pc:sldChg>
      <pc:sldChg chg="addSp delSp modSp mod">
        <pc:chgData name="Timothy Davis" userId="614a15b2-dace-476c-a148-26c44663b242" providerId="ADAL" clId="{EF3A3487-C3C5-4943-9EE9-92FE3B436A11}" dt="2024-10-17T12:22:40.825" v="81"/>
        <pc:sldMkLst>
          <pc:docMk/>
          <pc:sldMk cId="3471194261" sldId="2147470556"/>
        </pc:sldMkLst>
        <pc:spChg chg="del mod">
          <ac:chgData name="Timothy Davis" userId="614a15b2-dace-476c-a148-26c44663b242" providerId="ADAL" clId="{EF3A3487-C3C5-4943-9EE9-92FE3B436A11}" dt="2024-10-17T12:22:40.557" v="80" actId="478"/>
          <ac:spMkLst>
            <pc:docMk/>
            <pc:sldMk cId="3471194261" sldId="2147470556"/>
            <ac:spMk id="4" creationId="{1D4990FC-BDC1-BE14-5493-1FCAED7DDFCF}"/>
          </ac:spMkLst>
        </pc:spChg>
        <pc:spChg chg="add mod">
          <ac:chgData name="Timothy Davis" userId="614a15b2-dace-476c-a148-26c44663b242" providerId="ADAL" clId="{EF3A3487-C3C5-4943-9EE9-92FE3B436A11}" dt="2024-10-17T12:22:40.825" v="81"/>
          <ac:spMkLst>
            <pc:docMk/>
            <pc:sldMk cId="3471194261" sldId="2147470556"/>
            <ac:spMk id="5" creationId="{F2C4F13B-6CED-8E8D-C96E-E5562E241845}"/>
          </ac:spMkLst>
        </pc:spChg>
      </pc:sldChg>
      <pc:sldChg chg="addSp delSp modSp mod">
        <pc:chgData name="Timothy Davis" userId="614a15b2-dace-476c-a148-26c44663b242" providerId="ADAL" clId="{EF3A3487-C3C5-4943-9EE9-92FE3B436A11}" dt="2024-10-21T14:36:32.487" v="850" actId="14"/>
        <pc:sldMkLst>
          <pc:docMk/>
          <pc:sldMk cId="1604269025" sldId="2147470563"/>
        </pc:sldMkLst>
        <pc:spChg chg="add mod">
          <ac:chgData name="Timothy Davis" userId="614a15b2-dace-476c-a148-26c44663b242" providerId="ADAL" clId="{EF3A3487-C3C5-4943-9EE9-92FE3B436A11}" dt="2024-10-17T12:22:05.766" v="55"/>
          <ac:spMkLst>
            <pc:docMk/>
            <pc:sldMk cId="1604269025" sldId="2147470563"/>
            <ac:spMk id="2" creationId="{3BDFA1A0-7AF7-DC8B-D407-2EC2D64B08B0}"/>
          </ac:spMkLst>
        </pc:spChg>
        <pc:spChg chg="mod">
          <ac:chgData name="Timothy Davis" userId="614a15b2-dace-476c-a148-26c44663b242" providerId="ADAL" clId="{EF3A3487-C3C5-4943-9EE9-92FE3B436A11}" dt="2024-10-21T14:36:32.487" v="850" actId="14"/>
          <ac:spMkLst>
            <pc:docMk/>
            <pc:sldMk cId="1604269025" sldId="2147470563"/>
            <ac:spMk id="4" creationId="{A404B401-DD99-CE67-0BBB-1C493736F8A6}"/>
          </ac:spMkLst>
        </pc:spChg>
        <pc:spChg chg="del mod">
          <ac:chgData name="Timothy Davis" userId="614a15b2-dace-476c-a148-26c44663b242" providerId="ADAL" clId="{EF3A3487-C3C5-4943-9EE9-92FE3B436A11}" dt="2024-10-17T12:22:05.496" v="54" actId="478"/>
          <ac:spMkLst>
            <pc:docMk/>
            <pc:sldMk cId="1604269025" sldId="2147470563"/>
            <ac:spMk id="6" creationId="{2C579A48-264A-CE9B-D55D-1FE01248A39D}"/>
          </ac:spMkLst>
        </pc:spChg>
      </pc:sldChg>
      <pc:sldChg chg="addSp delSp modSp mod">
        <pc:chgData name="Timothy Davis" userId="614a15b2-dace-476c-a148-26c44663b242" providerId="ADAL" clId="{EF3A3487-C3C5-4943-9EE9-92FE3B436A11}" dt="2024-10-21T12:49:18.622" v="763" actId="20577"/>
        <pc:sldMkLst>
          <pc:docMk/>
          <pc:sldMk cId="4108912073" sldId="2147470564"/>
        </pc:sldMkLst>
        <pc:spChg chg="add mod">
          <ac:chgData name="Timothy Davis" userId="614a15b2-dace-476c-a148-26c44663b242" providerId="ADAL" clId="{EF3A3487-C3C5-4943-9EE9-92FE3B436A11}" dt="2024-10-17T12:22:09.075" v="57"/>
          <ac:spMkLst>
            <pc:docMk/>
            <pc:sldMk cId="4108912073" sldId="2147470564"/>
            <ac:spMk id="2" creationId="{B4FDD4AE-45CB-0371-006F-EF03BF96D024}"/>
          </ac:spMkLst>
        </pc:spChg>
        <pc:spChg chg="mod">
          <ac:chgData name="Timothy Davis" userId="614a15b2-dace-476c-a148-26c44663b242" providerId="ADAL" clId="{EF3A3487-C3C5-4943-9EE9-92FE3B436A11}" dt="2024-10-21T12:49:18.622" v="763" actId="20577"/>
          <ac:spMkLst>
            <pc:docMk/>
            <pc:sldMk cId="4108912073" sldId="2147470564"/>
            <ac:spMk id="4" creationId="{A404B401-DD99-CE67-0BBB-1C493736F8A6}"/>
          </ac:spMkLst>
        </pc:spChg>
        <pc:spChg chg="del mod">
          <ac:chgData name="Timothy Davis" userId="614a15b2-dace-476c-a148-26c44663b242" providerId="ADAL" clId="{EF3A3487-C3C5-4943-9EE9-92FE3B436A11}" dt="2024-10-17T12:22:08.797" v="56" actId="478"/>
          <ac:spMkLst>
            <pc:docMk/>
            <pc:sldMk cId="4108912073" sldId="2147470564"/>
            <ac:spMk id="6" creationId="{2C579A48-264A-CE9B-D55D-1FE01248A39D}"/>
          </ac:spMkLst>
        </pc:spChg>
      </pc:sldChg>
      <pc:sldChg chg="add">
        <pc:chgData name="Timothy Davis" userId="614a15b2-dace-476c-a148-26c44663b242" providerId="ADAL" clId="{EF3A3487-C3C5-4943-9EE9-92FE3B436A11}" dt="2024-10-17T12:23:14.808" v="88"/>
        <pc:sldMkLst>
          <pc:docMk/>
          <pc:sldMk cId="141098327" sldId="2147470570"/>
        </pc:sldMkLst>
      </pc:sldChg>
      <pc:sldChg chg="addSp delSp modSp mod">
        <pc:chgData name="Timothy Davis" userId="614a15b2-dace-476c-a148-26c44663b242" providerId="ADAL" clId="{EF3A3487-C3C5-4943-9EE9-92FE3B436A11}" dt="2024-10-17T12:22:33.276" v="75"/>
        <pc:sldMkLst>
          <pc:docMk/>
          <pc:sldMk cId="3077218203" sldId="2147470575"/>
        </pc:sldMkLst>
        <pc:spChg chg="add mod">
          <ac:chgData name="Timothy Davis" userId="614a15b2-dace-476c-a148-26c44663b242" providerId="ADAL" clId="{EF3A3487-C3C5-4943-9EE9-92FE3B436A11}" dt="2024-10-17T12:22:33.276" v="75"/>
          <ac:spMkLst>
            <pc:docMk/>
            <pc:sldMk cId="3077218203" sldId="2147470575"/>
            <ac:spMk id="2" creationId="{E1E186D2-B8B2-200F-6084-0FB26A762841}"/>
          </ac:spMkLst>
        </pc:spChg>
        <pc:spChg chg="del mod">
          <ac:chgData name="Timothy Davis" userId="614a15b2-dace-476c-a148-26c44663b242" providerId="ADAL" clId="{EF3A3487-C3C5-4943-9EE9-92FE3B436A11}" dt="2024-10-17T12:22:32.961" v="74" actId="478"/>
          <ac:spMkLst>
            <pc:docMk/>
            <pc:sldMk cId="3077218203" sldId="2147470575"/>
            <ac:spMk id="6" creationId="{7F65606D-8463-0AFF-C402-F7836973C929}"/>
          </ac:spMkLst>
        </pc:spChg>
      </pc:sldChg>
      <pc:sldChg chg="addSp delSp modSp mod">
        <pc:chgData name="Timothy Davis" userId="614a15b2-dace-476c-a148-26c44663b242" providerId="ADAL" clId="{EF3A3487-C3C5-4943-9EE9-92FE3B436A11}" dt="2024-10-17T12:22:37.552" v="79"/>
        <pc:sldMkLst>
          <pc:docMk/>
          <pc:sldMk cId="2443678363" sldId="2147470576"/>
        </pc:sldMkLst>
        <pc:spChg chg="del mod">
          <ac:chgData name="Timothy Davis" userId="614a15b2-dace-476c-a148-26c44663b242" providerId="ADAL" clId="{EF3A3487-C3C5-4943-9EE9-92FE3B436A11}" dt="2024-10-17T12:22:37.269" v="78" actId="478"/>
          <ac:spMkLst>
            <pc:docMk/>
            <pc:sldMk cId="2443678363" sldId="2147470576"/>
            <ac:spMk id="3" creationId="{1BCE307D-6027-1334-59A6-B8A33DA38E32}"/>
          </ac:spMkLst>
        </pc:spChg>
        <pc:spChg chg="add mod">
          <ac:chgData name="Timothy Davis" userId="614a15b2-dace-476c-a148-26c44663b242" providerId="ADAL" clId="{EF3A3487-C3C5-4943-9EE9-92FE3B436A11}" dt="2024-10-17T12:22:37.552" v="79"/>
          <ac:spMkLst>
            <pc:docMk/>
            <pc:sldMk cId="2443678363" sldId="2147470576"/>
            <ac:spMk id="5" creationId="{7E37606A-EA7B-7AD5-C7BC-01C9C1D680D2}"/>
          </ac:spMkLst>
        </pc:spChg>
      </pc:sldChg>
      <pc:sldChg chg="addSp delSp modSp add mod modShow">
        <pc:chgData name="Timothy Davis" userId="614a15b2-dace-476c-a148-26c44663b242" providerId="ADAL" clId="{EF3A3487-C3C5-4943-9EE9-92FE3B436A11}" dt="2024-10-17T12:25:28.889" v="97" actId="208"/>
        <pc:sldMkLst>
          <pc:docMk/>
          <pc:sldMk cId="2808256528" sldId="2147470582"/>
        </pc:sldMkLst>
        <pc:spChg chg="mod">
          <ac:chgData name="Timothy Davis" userId="614a15b2-dace-476c-a148-26c44663b242" providerId="ADAL" clId="{EF3A3487-C3C5-4943-9EE9-92FE3B436A11}" dt="2024-10-17T12:25:25.431" v="96" actId="1076"/>
          <ac:spMkLst>
            <pc:docMk/>
            <pc:sldMk cId="2808256528" sldId="2147470582"/>
            <ac:spMk id="22" creationId="{2C5F72F6-2615-2B37-3C70-257D18007F4A}"/>
          </ac:spMkLst>
        </pc:spChg>
        <pc:picChg chg="add mod">
          <ac:chgData name="Timothy Davis" userId="614a15b2-dace-476c-a148-26c44663b242" providerId="ADAL" clId="{EF3A3487-C3C5-4943-9EE9-92FE3B436A11}" dt="2024-10-17T12:25:28.889" v="97" actId="208"/>
          <ac:picMkLst>
            <pc:docMk/>
            <pc:sldMk cId="2808256528" sldId="2147470582"/>
            <ac:picMk id="7" creationId="{EC138FFB-31B2-5E9E-2B2F-874A7F17081C}"/>
          </ac:picMkLst>
        </pc:picChg>
        <pc:picChg chg="del">
          <ac:chgData name="Timothy Davis" userId="614a15b2-dace-476c-a148-26c44663b242" providerId="ADAL" clId="{EF3A3487-C3C5-4943-9EE9-92FE3B436A11}" dt="2024-10-17T12:25:09.520" v="90" actId="478"/>
          <ac:picMkLst>
            <pc:docMk/>
            <pc:sldMk cId="2808256528" sldId="2147470582"/>
            <ac:picMk id="1026" creationId="{E55A5315-ED32-9FDA-1108-0DC77858C3E5}"/>
          </ac:picMkLst>
        </pc:picChg>
      </pc:sldChg>
      <pc:sldChg chg="addSp delSp modSp mod">
        <pc:chgData name="Timothy Davis" userId="614a15b2-dace-476c-a148-26c44663b242" providerId="ADAL" clId="{EF3A3487-C3C5-4943-9EE9-92FE3B436A11}" dt="2024-10-17T12:26:29.621" v="99" actId="20577"/>
        <pc:sldMkLst>
          <pc:docMk/>
          <pc:sldMk cId="2049246361" sldId="2147470585"/>
        </pc:sldMkLst>
        <pc:spChg chg="del mod">
          <ac:chgData name="Timothy Davis" userId="614a15b2-dace-476c-a148-26c44663b242" providerId="ADAL" clId="{EF3A3487-C3C5-4943-9EE9-92FE3B436A11}" dt="2024-10-17T12:22:42.594" v="82" actId="478"/>
          <ac:spMkLst>
            <pc:docMk/>
            <pc:sldMk cId="2049246361" sldId="2147470585"/>
            <ac:spMk id="4" creationId="{1D4990FC-BDC1-BE14-5493-1FCAED7DDFCF}"/>
          </ac:spMkLst>
        </pc:spChg>
        <pc:spChg chg="add mod">
          <ac:chgData name="Timothy Davis" userId="614a15b2-dace-476c-a148-26c44663b242" providerId="ADAL" clId="{EF3A3487-C3C5-4943-9EE9-92FE3B436A11}" dt="2024-10-17T12:22:42.835" v="83"/>
          <ac:spMkLst>
            <pc:docMk/>
            <pc:sldMk cId="2049246361" sldId="2147470585"/>
            <ac:spMk id="5" creationId="{60696672-6864-E34C-2D91-E6159E56FA35}"/>
          </ac:spMkLst>
        </pc:spChg>
        <pc:spChg chg="mod">
          <ac:chgData name="Timothy Davis" userId="614a15b2-dace-476c-a148-26c44663b242" providerId="ADAL" clId="{EF3A3487-C3C5-4943-9EE9-92FE3B436A11}" dt="2024-10-17T12:26:29.621" v="99" actId="20577"/>
          <ac:spMkLst>
            <pc:docMk/>
            <pc:sldMk cId="2049246361" sldId="2147470585"/>
            <ac:spMk id="7" creationId="{2E5E6E03-BFF3-814E-ED4D-8DE8C1B62E2C}"/>
          </ac:spMkLst>
        </pc:spChg>
      </pc:sldChg>
      <pc:sldChg chg="addSp delSp modSp mod">
        <pc:chgData name="Timothy Davis" userId="614a15b2-dace-476c-a148-26c44663b242" providerId="ADAL" clId="{EF3A3487-C3C5-4943-9EE9-92FE3B436A11}" dt="2024-10-17T12:22:27.523" v="71"/>
        <pc:sldMkLst>
          <pc:docMk/>
          <pc:sldMk cId="4237504852" sldId="2147470587"/>
        </pc:sldMkLst>
        <pc:spChg chg="add mod">
          <ac:chgData name="Timothy Davis" userId="614a15b2-dace-476c-a148-26c44663b242" providerId="ADAL" clId="{EF3A3487-C3C5-4943-9EE9-92FE3B436A11}" dt="2024-10-17T12:22:27.523" v="71"/>
          <ac:spMkLst>
            <pc:docMk/>
            <pc:sldMk cId="4237504852" sldId="2147470587"/>
            <ac:spMk id="2" creationId="{540B4EFC-1316-EB05-94B2-EDAD4A759FEF}"/>
          </ac:spMkLst>
        </pc:spChg>
        <pc:spChg chg="del mod">
          <ac:chgData name="Timothy Davis" userId="614a15b2-dace-476c-a148-26c44663b242" providerId="ADAL" clId="{EF3A3487-C3C5-4943-9EE9-92FE3B436A11}" dt="2024-10-17T12:22:27.206" v="70" actId="478"/>
          <ac:spMkLst>
            <pc:docMk/>
            <pc:sldMk cId="4237504852" sldId="2147470587"/>
            <ac:spMk id="10" creationId="{C4227115-9515-958B-C331-BCDB2AB99376}"/>
          </ac:spMkLst>
        </pc:spChg>
      </pc:sldChg>
      <pc:sldChg chg="addSp delSp modSp mod">
        <pc:chgData name="Timothy Davis" userId="614a15b2-dace-476c-a148-26c44663b242" providerId="ADAL" clId="{EF3A3487-C3C5-4943-9EE9-92FE3B436A11}" dt="2024-10-17T12:22:29.792" v="73"/>
        <pc:sldMkLst>
          <pc:docMk/>
          <pc:sldMk cId="681298288" sldId="2147470588"/>
        </pc:sldMkLst>
        <pc:spChg chg="add mod">
          <ac:chgData name="Timothy Davis" userId="614a15b2-dace-476c-a148-26c44663b242" providerId="ADAL" clId="{EF3A3487-C3C5-4943-9EE9-92FE3B436A11}" dt="2024-10-17T12:22:29.792" v="73"/>
          <ac:spMkLst>
            <pc:docMk/>
            <pc:sldMk cId="681298288" sldId="2147470588"/>
            <ac:spMk id="2" creationId="{6EFE229D-A62B-F021-281E-969C0AECB7F9}"/>
          </ac:spMkLst>
        </pc:spChg>
        <pc:spChg chg="del mod">
          <ac:chgData name="Timothy Davis" userId="614a15b2-dace-476c-a148-26c44663b242" providerId="ADAL" clId="{EF3A3487-C3C5-4943-9EE9-92FE3B436A11}" dt="2024-10-17T12:22:29.493" v="72" actId="478"/>
          <ac:spMkLst>
            <pc:docMk/>
            <pc:sldMk cId="681298288" sldId="2147470588"/>
            <ac:spMk id="10" creationId="{D61C87A7-8441-92EA-6EBA-5376DF414907}"/>
          </ac:spMkLst>
        </pc:spChg>
      </pc:sldChg>
      <pc:sldChg chg="addSp delSp modSp mod">
        <pc:chgData name="Timothy Davis" userId="614a15b2-dace-476c-a148-26c44663b242" providerId="ADAL" clId="{EF3A3487-C3C5-4943-9EE9-92FE3B436A11}" dt="2024-10-17T12:22:21.471" v="67"/>
        <pc:sldMkLst>
          <pc:docMk/>
          <pc:sldMk cId="2618103062" sldId="2147470589"/>
        </pc:sldMkLst>
        <pc:spChg chg="add mod">
          <ac:chgData name="Timothy Davis" userId="614a15b2-dace-476c-a148-26c44663b242" providerId="ADAL" clId="{EF3A3487-C3C5-4943-9EE9-92FE3B436A11}" dt="2024-10-17T12:22:21.471" v="67"/>
          <ac:spMkLst>
            <pc:docMk/>
            <pc:sldMk cId="2618103062" sldId="2147470589"/>
            <ac:spMk id="2" creationId="{80052731-B874-57CD-4E52-7257F7998116}"/>
          </ac:spMkLst>
        </pc:spChg>
        <pc:spChg chg="del mod">
          <ac:chgData name="Timothy Davis" userId="614a15b2-dace-476c-a148-26c44663b242" providerId="ADAL" clId="{EF3A3487-C3C5-4943-9EE9-92FE3B436A11}" dt="2024-10-17T12:22:21.207" v="66" actId="478"/>
          <ac:spMkLst>
            <pc:docMk/>
            <pc:sldMk cId="2618103062" sldId="2147470589"/>
            <ac:spMk id="6" creationId="{2C579A48-264A-CE9B-D55D-1FE01248A39D}"/>
          </ac:spMkLst>
        </pc:spChg>
      </pc:sldChg>
      <pc:sldChg chg="addSp delSp modSp del mod">
        <pc:chgData name="Timothy Davis" userId="614a15b2-dace-476c-a148-26c44663b242" providerId="ADAL" clId="{EF3A3487-C3C5-4943-9EE9-92FE3B436A11}" dt="2024-10-17T12:26:37.608" v="100" actId="47"/>
        <pc:sldMkLst>
          <pc:docMk/>
          <pc:sldMk cId="2711697968" sldId="2147470590"/>
        </pc:sldMkLst>
        <pc:spChg chg="del mod">
          <ac:chgData name="Timothy Davis" userId="614a15b2-dace-476c-a148-26c44663b242" providerId="ADAL" clId="{EF3A3487-C3C5-4943-9EE9-92FE3B436A11}" dt="2024-10-17T12:22:47.620" v="86" actId="478"/>
          <ac:spMkLst>
            <pc:docMk/>
            <pc:sldMk cId="2711697968" sldId="2147470590"/>
            <ac:spMk id="3" creationId="{F4F9193E-7832-B9FD-0216-BADA32436860}"/>
          </ac:spMkLst>
        </pc:spChg>
        <pc:spChg chg="add mod">
          <ac:chgData name="Timothy Davis" userId="614a15b2-dace-476c-a148-26c44663b242" providerId="ADAL" clId="{EF3A3487-C3C5-4943-9EE9-92FE3B436A11}" dt="2024-10-17T12:22:47.888" v="87"/>
          <ac:spMkLst>
            <pc:docMk/>
            <pc:sldMk cId="2711697968" sldId="2147470590"/>
            <ac:spMk id="5" creationId="{153C5664-9A2F-91E5-9BC6-200159ECE5EF}"/>
          </ac:spMkLst>
        </pc:spChg>
      </pc:sldChg>
      <pc:sldChg chg="addSp delSp modSp add mod ord chgLayout">
        <pc:chgData name="Timothy Davis" userId="614a15b2-dace-476c-a148-26c44663b242" providerId="ADAL" clId="{EF3A3487-C3C5-4943-9EE9-92FE3B436A11}" dt="2024-10-17T12:22:00.403" v="51"/>
        <pc:sldMkLst>
          <pc:docMk/>
          <pc:sldMk cId="3181029767" sldId="2147470591"/>
        </pc:sldMkLst>
        <pc:spChg chg="del mod">
          <ac:chgData name="Timothy Davis" userId="614a15b2-dace-476c-a148-26c44663b242" providerId="ADAL" clId="{EF3A3487-C3C5-4943-9EE9-92FE3B436A11}" dt="2024-10-17T12:22:00.118" v="50" actId="478"/>
          <ac:spMkLst>
            <pc:docMk/>
            <pc:sldMk cId="3181029767" sldId="2147470591"/>
            <ac:spMk id="2" creationId="{C41966E6-7962-C9C3-1C81-6867AFB75A4A}"/>
          </ac:spMkLst>
        </pc:spChg>
        <pc:spChg chg="mod ord">
          <ac:chgData name="Timothy Davis" userId="614a15b2-dace-476c-a148-26c44663b242" providerId="ADAL" clId="{EF3A3487-C3C5-4943-9EE9-92FE3B436A11}" dt="2024-10-15T14:41:12.586" v="43" actId="6264"/>
          <ac:spMkLst>
            <pc:docMk/>
            <pc:sldMk cId="3181029767" sldId="2147470591"/>
            <ac:spMk id="3" creationId="{F4BA47F5-3A21-AB76-4AB3-9336DD974C5C}"/>
          </ac:spMkLst>
        </pc:spChg>
        <pc:spChg chg="mod ord">
          <ac:chgData name="Timothy Davis" userId="614a15b2-dace-476c-a148-26c44663b242" providerId="ADAL" clId="{EF3A3487-C3C5-4943-9EE9-92FE3B436A11}" dt="2024-10-15T14:41:12.586" v="43" actId="6264"/>
          <ac:spMkLst>
            <pc:docMk/>
            <pc:sldMk cId="3181029767" sldId="2147470591"/>
            <ac:spMk id="4" creationId="{FEDE86E4-5D17-A8A5-993E-F3959CC1BC76}"/>
          </ac:spMkLst>
        </pc:spChg>
        <pc:spChg chg="add del mod">
          <ac:chgData name="Timothy Davis" userId="614a15b2-dace-476c-a148-26c44663b242" providerId="ADAL" clId="{EF3A3487-C3C5-4943-9EE9-92FE3B436A11}" dt="2024-10-15T14:40:58.891" v="37" actId="6264"/>
          <ac:spMkLst>
            <pc:docMk/>
            <pc:sldMk cId="3181029767" sldId="2147470591"/>
            <ac:spMk id="5" creationId="{44AEB9B5-03FF-5273-A895-5A1BEC6C01B9}"/>
          </ac:spMkLst>
        </pc:spChg>
        <pc:spChg chg="add mod">
          <ac:chgData name="Timothy Davis" userId="614a15b2-dace-476c-a148-26c44663b242" providerId="ADAL" clId="{EF3A3487-C3C5-4943-9EE9-92FE3B436A11}" dt="2024-10-17T12:22:00.403" v="51"/>
          <ac:spMkLst>
            <pc:docMk/>
            <pc:sldMk cId="3181029767" sldId="2147470591"/>
            <ac:spMk id="5" creationId="{87553E7A-B9CD-DA4B-9632-B341FB83EC9D}"/>
          </ac:spMkLst>
        </pc:spChg>
        <pc:spChg chg="del">
          <ac:chgData name="Timothy Davis" userId="614a15b2-dace-476c-a148-26c44663b242" providerId="ADAL" clId="{EF3A3487-C3C5-4943-9EE9-92FE3B436A11}" dt="2024-10-15T14:40:56.412" v="35" actId="478"/>
          <ac:spMkLst>
            <pc:docMk/>
            <pc:sldMk cId="3181029767" sldId="2147470591"/>
            <ac:spMk id="6" creationId="{D6083F3C-4404-3591-FC1C-0FCB47452DD8}"/>
          </ac:spMkLst>
        </pc:spChg>
        <pc:spChg chg="add del mod">
          <ac:chgData name="Timothy Davis" userId="614a15b2-dace-476c-a148-26c44663b242" providerId="ADAL" clId="{EF3A3487-C3C5-4943-9EE9-92FE3B436A11}" dt="2024-10-15T14:40:58.891" v="37" actId="6264"/>
          <ac:spMkLst>
            <pc:docMk/>
            <pc:sldMk cId="3181029767" sldId="2147470591"/>
            <ac:spMk id="7" creationId="{FD584623-25E8-9DE1-7273-BA0FFF1DDF0E}"/>
          </ac:spMkLst>
        </pc:spChg>
        <pc:spChg chg="add mod ord">
          <ac:chgData name="Timothy Davis" userId="614a15b2-dace-476c-a148-26c44663b242" providerId="ADAL" clId="{EF3A3487-C3C5-4943-9EE9-92FE3B436A11}" dt="2024-10-15T14:41:18.355" v="45" actId="21"/>
          <ac:spMkLst>
            <pc:docMk/>
            <pc:sldMk cId="3181029767" sldId="2147470591"/>
            <ac:spMk id="8" creationId="{B52AA11A-9FE1-9099-95EA-80EDDB02E05C}"/>
          </ac:spMkLst>
        </pc:spChg>
        <pc:spChg chg="del">
          <ac:chgData name="Timothy Davis" userId="614a15b2-dace-476c-a148-26c44663b242" providerId="ADAL" clId="{EF3A3487-C3C5-4943-9EE9-92FE3B436A11}" dt="2024-10-15T14:40:58.044" v="36" actId="478"/>
          <ac:spMkLst>
            <pc:docMk/>
            <pc:sldMk cId="3181029767" sldId="2147470591"/>
            <ac:spMk id="10" creationId="{15DF6019-EA55-3D83-B3DE-58A60457DCE8}"/>
          </ac:spMkLst>
        </pc:spChg>
        <pc:spChg chg="add del mod">
          <ac:chgData name="Timothy Davis" userId="614a15b2-dace-476c-a148-26c44663b242" providerId="ADAL" clId="{EF3A3487-C3C5-4943-9EE9-92FE3B436A11}" dt="2024-10-15T14:41:12.586" v="43" actId="6264"/>
          <ac:spMkLst>
            <pc:docMk/>
            <pc:sldMk cId="3181029767" sldId="2147470591"/>
            <ac:spMk id="12" creationId="{B5056F42-37B5-A41E-C060-5D82FFE5F173}"/>
          </ac:spMkLst>
        </pc:spChg>
        <pc:spChg chg="add del mod">
          <ac:chgData name="Timothy Davis" userId="614a15b2-dace-476c-a148-26c44663b242" providerId="ADAL" clId="{EF3A3487-C3C5-4943-9EE9-92FE3B436A11}" dt="2024-10-15T14:41:12.586" v="43" actId="6264"/>
          <ac:spMkLst>
            <pc:docMk/>
            <pc:sldMk cId="3181029767" sldId="2147470591"/>
            <ac:spMk id="13" creationId="{2A50966C-4B67-5F10-41AB-B98AA67369E8}"/>
          </ac:spMkLst>
        </pc:spChg>
        <pc:spChg chg="add del mod">
          <ac:chgData name="Timothy Davis" userId="614a15b2-dace-476c-a148-26c44663b242" providerId="ADAL" clId="{EF3A3487-C3C5-4943-9EE9-92FE3B436A11}" dt="2024-10-15T14:41:12.586" v="43" actId="6264"/>
          <ac:spMkLst>
            <pc:docMk/>
            <pc:sldMk cId="3181029767" sldId="2147470591"/>
            <ac:spMk id="14" creationId="{730CCDE9-8AC2-20C0-1789-9E7DCFEE23EB}"/>
          </ac:spMkLst>
        </pc:spChg>
        <pc:spChg chg="mod ord">
          <ac:chgData name="Timothy Davis" userId="614a15b2-dace-476c-a148-26c44663b242" providerId="ADAL" clId="{EF3A3487-C3C5-4943-9EE9-92FE3B436A11}" dt="2024-10-15T14:41:12.586" v="43" actId="6264"/>
          <ac:spMkLst>
            <pc:docMk/>
            <pc:sldMk cId="3181029767" sldId="2147470591"/>
            <ac:spMk id="499718" creationId="{755D0A57-3C72-6AB3-930B-A42852D25867}"/>
          </ac:spMkLst>
        </pc:spChg>
        <pc:picChg chg="del">
          <ac:chgData name="Timothy Davis" userId="614a15b2-dace-476c-a148-26c44663b242" providerId="ADAL" clId="{EF3A3487-C3C5-4943-9EE9-92FE3B436A11}" dt="2024-10-15T14:40:54.895" v="34" actId="478"/>
          <ac:picMkLst>
            <pc:docMk/>
            <pc:sldMk cId="3181029767" sldId="2147470591"/>
            <ac:picMk id="9" creationId="{221BE1B8-B1B9-5CA6-1F4B-7ED0095E26CD}"/>
          </ac:picMkLst>
        </pc:picChg>
        <pc:picChg chg="add mod">
          <ac:chgData name="Timothy Davis" userId="614a15b2-dace-476c-a148-26c44663b242" providerId="ADAL" clId="{EF3A3487-C3C5-4943-9EE9-92FE3B436A11}" dt="2024-10-15T14:41:20.251" v="46" actId="1076"/>
          <ac:picMkLst>
            <pc:docMk/>
            <pc:sldMk cId="3181029767" sldId="2147470591"/>
            <ac:picMk id="11" creationId="{A0038017-19CD-D486-8542-842E98799F1D}"/>
          </ac:picMkLst>
        </pc:picChg>
      </pc:sldChg>
      <pc:sldChg chg="addSp delSp modSp add mod chgLayout modNotesTx">
        <pc:chgData name="Timothy Davis" userId="614a15b2-dace-476c-a148-26c44663b242" providerId="ADAL" clId="{EF3A3487-C3C5-4943-9EE9-92FE3B436A11}" dt="2024-10-21T12:47:22.032" v="720" actId="113"/>
        <pc:sldMkLst>
          <pc:docMk/>
          <pc:sldMk cId="3778231816" sldId="2147470592"/>
        </pc:sldMkLst>
        <pc:spChg chg="add del mod">
          <ac:chgData name="Timothy Davis" userId="614a15b2-dace-476c-a148-26c44663b242" providerId="ADAL" clId="{EF3A3487-C3C5-4943-9EE9-92FE3B436A11}" dt="2024-10-17T12:29:01.181" v="106" actId="6264"/>
          <ac:spMkLst>
            <pc:docMk/>
            <pc:sldMk cId="3778231816" sldId="2147470592"/>
            <ac:spMk id="2" creationId="{EF2107D9-D186-E264-FCC1-113557DA31E9}"/>
          </ac:spMkLst>
        </pc:spChg>
        <pc:spChg chg="mod ord">
          <ac:chgData name="Timothy Davis" userId="614a15b2-dace-476c-a148-26c44663b242" providerId="ADAL" clId="{EF3A3487-C3C5-4943-9EE9-92FE3B436A11}" dt="2024-10-17T12:29:01.181" v="106" actId="6264"/>
          <ac:spMkLst>
            <pc:docMk/>
            <pc:sldMk cId="3778231816" sldId="2147470592"/>
            <ac:spMk id="3" creationId="{82AD894B-4AC7-A59F-1AEB-1475EDD004C1}"/>
          </ac:spMkLst>
        </pc:spChg>
        <pc:spChg chg="mod ord">
          <ac:chgData name="Timothy Davis" userId="614a15b2-dace-476c-a148-26c44663b242" providerId="ADAL" clId="{EF3A3487-C3C5-4943-9EE9-92FE3B436A11}" dt="2024-10-17T12:29:01.181" v="106" actId="6264"/>
          <ac:spMkLst>
            <pc:docMk/>
            <pc:sldMk cId="3778231816" sldId="2147470592"/>
            <ac:spMk id="4" creationId="{B0097A64-924B-78D6-87B2-DDCF225F0956}"/>
          </ac:spMkLst>
        </pc:spChg>
        <pc:spChg chg="del">
          <ac:chgData name="Timothy Davis" userId="614a15b2-dace-476c-a148-26c44663b242" providerId="ADAL" clId="{EF3A3487-C3C5-4943-9EE9-92FE3B436A11}" dt="2024-10-17T12:28:58.033" v="104" actId="478"/>
          <ac:spMkLst>
            <pc:docMk/>
            <pc:sldMk cId="3778231816" sldId="2147470592"/>
            <ac:spMk id="6" creationId="{CF354E10-DCA7-26C3-C4CB-EE715E8D8158}"/>
          </ac:spMkLst>
        </pc:spChg>
        <pc:spChg chg="add del mod">
          <ac:chgData name="Timothy Davis" userId="614a15b2-dace-476c-a148-26c44663b242" providerId="ADAL" clId="{EF3A3487-C3C5-4943-9EE9-92FE3B436A11}" dt="2024-10-17T12:29:01.181" v="106" actId="6264"/>
          <ac:spMkLst>
            <pc:docMk/>
            <pc:sldMk cId="3778231816" sldId="2147470592"/>
            <ac:spMk id="7" creationId="{FDB91A85-9848-F1B6-106E-DEDF0EC7FF63}"/>
          </ac:spMkLst>
        </pc:spChg>
        <pc:spChg chg="add mod ord">
          <ac:chgData name="Timothy Davis" userId="614a15b2-dace-476c-a148-26c44663b242" providerId="ADAL" clId="{EF3A3487-C3C5-4943-9EE9-92FE3B436A11}" dt="2024-10-21T12:47:22.032" v="720" actId="113"/>
          <ac:spMkLst>
            <pc:docMk/>
            <pc:sldMk cId="3778231816" sldId="2147470592"/>
            <ac:spMk id="8" creationId="{091A9C80-D722-BDAF-07F2-16ECD2B5D750}"/>
          </ac:spMkLst>
        </pc:spChg>
        <pc:spChg chg="del">
          <ac:chgData name="Timothy Davis" userId="614a15b2-dace-476c-a148-26c44663b242" providerId="ADAL" clId="{EF3A3487-C3C5-4943-9EE9-92FE3B436A11}" dt="2024-10-17T12:28:59.615" v="105" actId="478"/>
          <ac:spMkLst>
            <pc:docMk/>
            <pc:sldMk cId="3778231816" sldId="2147470592"/>
            <ac:spMk id="10" creationId="{F965E277-F9D9-53FA-EF69-0E834FDBE2BE}"/>
          </ac:spMkLst>
        </pc:spChg>
        <pc:spChg chg="mod ord">
          <ac:chgData name="Timothy Davis" userId="614a15b2-dace-476c-a148-26c44663b242" providerId="ADAL" clId="{EF3A3487-C3C5-4943-9EE9-92FE3B436A11}" dt="2024-10-17T12:29:01.181" v="106" actId="6264"/>
          <ac:spMkLst>
            <pc:docMk/>
            <pc:sldMk cId="3778231816" sldId="2147470592"/>
            <ac:spMk id="499718" creationId="{4A53CAFD-F5D4-E857-3A4E-D62E8A3475BF}"/>
          </ac:spMkLst>
        </pc:spChg>
        <pc:picChg chg="del">
          <ac:chgData name="Timothy Davis" userId="614a15b2-dace-476c-a148-26c44663b242" providerId="ADAL" clId="{EF3A3487-C3C5-4943-9EE9-92FE3B436A11}" dt="2024-10-17T12:28:56.668" v="103" actId="478"/>
          <ac:picMkLst>
            <pc:docMk/>
            <pc:sldMk cId="3778231816" sldId="2147470592"/>
            <ac:picMk id="9" creationId="{005F813B-CCDF-C8D5-9DA4-FF2C1637883C}"/>
          </ac:picMkLst>
        </pc:picChg>
      </pc:sldChg>
      <pc:sldChg chg="addSp delSp modSp add mod ord chgLayout modNotesTx">
        <pc:chgData name="Timothy Davis" userId="614a15b2-dace-476c-a148-26c44663b242" providerId="ADAL" clId="{EF3A3487-C3C5-4943-9EE9-92FE3B436A11}" dt="2024-10-21T14:37:07.672" v="855" actId="20577"/>
        <pc:sldMkLst>
          <pc:docMk/>
          <pc:sldMk cId="299079015" sldId="2147470593"/>
        </pc:sldMkLst>
        <pc:spChg chg="mod ord">
          <ac:chgData name="Timothy Davis" userId="614a15b2-dace-476c-a148-26c44663b242" providerId="ADAL" clId="{EF3A3487-C3C5-4943-9EE9-92FE3B436A11}" dt="2024-10-21T12:42:54.463" v="452" actId="6264"/>
          <ac:spMkLst>
            <pc:docMk/>
            <pc:sldMk cId="299079015" sldId="2147470593"/>
            <ac:spMk id="2" creationId="{35503373-9A96-9F8A-8779-49C468E12A37}"/>
          </ac:spMkLst>
        </pc:spChg>
        <pc:spChg chg="mod ord">
          <ac:chgData name="Timothy Davis" userId="614a15b2-dace-476c-a148-26c44663b242" providerId="ADAL" clId="{EF3A3487-C3C5-4943-9EE9-92FE3B436A11}" dt="2024-10-21T12:42:54.463" v="452" actId="6264"/>
          <ac:spMkLst>
            <pc:docMk/>
            <pc:sldMk cId="299079015" sldId="2147470593"/>
            <ac:spMk id="3" creationId="{F01A384F-572F-D5E5-4CA7-9B92EB131D53}"/>
          </ac:spMkLst>
        </pc:spChg>
        <pc:spChg chg="add del mod">
          <ac:chgData name="Timothy Davis" userId="614a15b2-dace-476c-a148-26c44663b242" providerId="ADAL" clId="{EF3A3487-C3C5-4943-9EE9-92FE3B436A11}" dt="2024-10-21T12:42:54.463" v="452" actId="6264"/>
          <ac:spMkLst>
            <pc:docMk/>
            <pc:sldMk cId="299079015" sldId="2147470593"/>
            <ac:spMk id="5" creationId="{A7911C3E-3662-F4AD-9A64-4586FD8ADF2C}"/>
          </ac:spMkLst>
        </pc:spChg>
        <pc:spChg chg="add del mod">
          <ac:chgData name="Timothy Davis" userId="614a15b2-dace-476c-a148-26c44663b242" providerId="ADAL" clId="{EF3A3487-C3C5-4943-9EE9-92FE3B436A11}" dt="2024-10-21T12:42:54.463" v="452" actId="6264"/>
          <ac:spMkLst>
            <pc:docMk/>
            <pc:sldMk cId="299079015" sldId="2147470593"/>
            <ac:spMk id="6" creationId="{854A3675-6178-19C2-6955-6A2D43ED2E13}"/>
          </ac:spMkLst>
        </pc:spChg>
        <pc:spChg chg="add mod ord">
          <ac:chgData name="Timothy Davis" userId="614a15b2-dace-476c-a148-26c44663b242" providerId="ADAL" clId="{EF3A3487-C3C5-4943-9EE9-92FE3B436A11}" dt="2024-10-21T14:37:07.672" v="855" actId="20577"/>
          <ac:spMkLst>
            <pc:docMk/>
            <pc:sldMk cId="299079015" sldId="2147470593"/>
            <ac:spMk id="7" creationId="{AE728E1F-ECCB-1317-F851-F8163A4346C0}"/>
          </ac:spMkLst>
        </pc:spChg>
        <pc:spChg chg="del">
          <ac:chgData name="Timothy Davis" userId="614a15b2-dace-476c-a148-26c44663b242" providerId="ADAL" clId="{EF3A3487-C3C5-4943-9EE9-92FE3B436A11}" dt="2024-10-21T12:42:53.765" v="451" actId="478"/>
          <ac:spMkLst>
            <pc:docMk/>
            <pc:sldMk cId="299079015" sldId="2147470593"/>
            <ac:spMk id="18" creationId="{F7DC0CF7-18D9-33A5-8352-845691E0BCC5}"/>
          </ac:spMkLst>
        </pc:spChg>
        <pc:spChg chg="del">
          <ac:chgData name="Timothy Davis" userId="614a15b2-dace-476c-a148-26c44663b242" providerId="ADAL" clId="{EF3A3487-C3C5-4943-9EE9-92FE3B436A11}" dt="2024-10-21T12:42:53.765" v="451" actId="478"/>
          <ac:spMkLst>
            <pc:docMk/>
            <pc:sldMk cId="299079015" sldId="2147470593"/>
            <ac:spMk id="19" creationId="{6E97DCBB-9EEC-DE64-D352-653212B918DB}"/>
          </ac:spMkLst>
        </pc:spChg>
        <pc:spChg chg="del">
          <ac:chgData name="Timothy Davis" userId="614a15b2-dace-476c-a148-26c44663b242" providerId="ADAL" clId="{EF3A3487-C3C5-4943-9EE9-92FE3B436A11}" dt="2024-10-21T12:42:53.765" v="451" actId="478"/>
          <ac:spMkLst>
            <pc:docMk/>
            <pc:sldMk cId="299079015" sldId="2147470593"/>
            <ac:spMk id="22" creationId="{D9136738-6702-6496-AB14-5407F9B4B103}"/>
          </ac:spMkLst>
        </pc:spChg>
        <pc:spChg chg="mod ord">
          <ac:chgData name="Timothy Davis" userId="614a15b2-dace-476c-a148-26c44663b242" providerId="ADAL" clId="{EF3A3487-C3C5-4943-9EE9-92FE3B436A11}" dt="2024-10-21T12:42:54.463" v="452" actId="6264"/>
          <ac:spMkLst>
            <pc:docMk/>
            <pc:sldMk cId="299079015" sldId="2147470593"/>
            <ac:spMk id="499718" creationId="{3E82D58D-AF92-1AEA-ECCB-3A5CF511D909}"/>
          </ac:spMkLst>
        </pc:spChg>
        <pc:grpChg chg="del">
          <ac:chgData name="Timothy Davis" userId="614a15b2-dace-476c-a148-26c44663b242" providerId="ADAL" clId="{EF3A3487-C3C5-4943-9EE9-92FE3B436A11}" dt="2024-10-21T12:42:53.765" v="451" actId="478"/>
          <ac:grpSpMkLst>
            <pc:docMk/>
            <pc:sldMk cId="299079015" sldId="2147470593"/>
            <ac:grpSpMk id="23" creationId="{6B2C72E6-49D1-5BA9-967D-7D6834951A1A}"/>
          </ac:grpSpMkLst>
        </pc:grpChg>
        <pc:picChg chg="add del">
          <ac:chgData name="Timothy Davis" userId="614a15b2-dace-476c-a148-26c44663b242" providerId="ADAL" clId="{EF3A3487-C3C5-4943-9EE9-92FE3B436A11}" dt="2024-10-21T12:43:02.217" v="457" actId="478"/>
          <ac:picMkLst>
            <pc:docMk/>
            <pc:sldMk cId="299079015" sldId="2147470593"/>
            <ac:picMk id="8" creationId="{02671235-261D-2746-9684-3B4F5139E10D}"/>
          </ac:picMkLst>
        </pc:picChg>
        <pc:cxnChg chg="del">
          <ac:chgData name="Timothy Davis" userId="614a15b2-dace-476c-a148-26c44663b242" providerId="ADAL" clId="{EF3A3487-C3C5-4943-9EE9-92FE3B436A11}" dt="2024-10-21T12:42:53.765" v="451" actId="478"/>
          <ac:cxnSpMkLst>
            <pc:docMk/>
            <pc:sldMk cId="299079015" sldId="2147470593"/>
            <ac:cxnSpMk id="20" creationId="{4783BAED-513E-1FDD-B448-0740191947AE}"/>
          </ac:cxnSpMkLst>
        </pc:cxnChg>
      </pc:sldChg>
      <pc:sldChg chg="add del">
        <pc:chgData name="Timothy Davis" userId="614a15b2-dace-476c-a148-26c44663b242" providerId="ADAL" clId="{EF3A3487-C3C5-4943-9EE9-92FE3B436A11}" dt="2024-10-21T12:42:59.521" v="455"/>
        <pc:sldMkLst>
          <pc:docMk/>
          <pc:sldMk cId="2115017467" sldId="2147470594"/>
        </pc:sldMkLst>
      </pc:sldChg>
      <pc:sldChg chg="addSp delSp modSp add mod ord chgLayout modNotesTx">
        <pc:chgData name="Timothy Davis" userId="614a15b2-dace-476c-a148-26c44663b242" providerId="ADAL" clId="{EF3A3487-C3C5-4943-9EE9-92FE3B436A11}" dt="2024-10-21T14:37:43.568" v="859"/>
        <pc:sldMkLst>
          <pc:docMk/>
          <pc:sldMk cId="2175541613" sldId="2147470594"/>
        </pc:sldMkLst>
        <pc:spChg chg="add del">
          <ac:chgData name="Timothy Davis" userId="614a15b2-dace-476c-a148-26c44663b242" providerId="ADAL" clId="{EF3A3487-C3C5-4943-9EE9-92FE3B436A11}" dt="2024-10-21T14:37:42.915" v="858" actId="22"/>
          <ac:spMkLst>
            <pc:docMk/>
            <pc:sldMk cId="2175541613" sldId="2147470594"/>
            <ac:spMk id="4" creationId="{08AC23B4-FA40-65CA-C3F1-243E5C240205}"/>
          </ac:spMkLst>
        </pc:spChg>
        <pc:spChg chg="del">
          <ac:chgData name="Timothy Davis" userId="614a15b2-dace-476c-a148-26c44663b242" providerId="ADAL" clId="{EF3A3487-C3C5-4943-9EE9-92FE3B436A11}" dt="2024-10-21T12:44:10.641" v="478" actId="478"/>
          <ac:spMkLst>
            <pc:docMk/>
            <pc:sldMk cId="2175541613" sldId="2147470594"/>
            <ac:spMk id="4" creationId="{3D8746D1-CF08-96F3-2428-583B3F153B9D}"/>
          </ac:spMkLst>
        </pc:spChg>
        <pc:spChg chg="mod ord">
          <ac:chgData name="Timothy Davis" userId="614a15b2-dace-476c-a148-26c44663b242" providerId="ADAL" clId="{EF3A3487-C3C5-4943-9EE9-92FE3B436A11}" dt="2024-10-21T14:37:27.072" v="856" actId="20577"/>
          <ac:spMkLst>
            <pc:docMk/>
            <pc:sldMk cId="2175541613" sldId="2147470594"/>
            <ac:spMk id="5" creationId="{C86A40B1-DC96-B813-C20F-59AA0DAA11FB}"/>
          </ac:spMkLst>
        </pc:spChg>
        <pc:spChg chg="add del mod">
          <ac:chgData name="Timothy Davis" userId="614a15b2-dace-476c-a148-26c44663b242" providerId="ADAL" clId="{EF3A3487-C3C5-4943-9EE9-92FE3B436A11}" dt="2024-10-21T12:44:11.867" v="479" actId="6264"/>
          <ac:spMkLst>
            <pc:docMk/>
            <pc:sldMk cId="2175541613" sldId="2147470594"/>
            <ac:spMk id="6" creationId="{E887F80C-5662-58D1-4730-6FB82BB1BCD0}"/>
          </ac:spMkLst>
        </pc:spChg>
        <pc:spChg chg="add del mod">
          <ac:chgData name="Timothy Davis" userId="614a15b2-dace-476c-a148-26c44663b242" providerId="ADAL" clId="{EF3A3487-C3C5-4943-9EE9-92FE3B436A11}" dt="2024-10-21T12:44:11.867" v="479" actId="6264"/>
          <ac:spMkLst>
            <pc:docMk/>
            <pc:sldMk cId="2175541613" sldId="2147470594"/>
            <ac:spMk id="7" creationId="{B020080D-1C4D-DCE0-B120-3793D26DA1C3}"/>
          </ac:spMkLst>
        </pc:spChg>
        <pc:spChg chg="mod ord">
          <ac:chgData name="Timothy Davis" userId="614a15b2-dace-476c-a148-26c44663b242" providerId="ADAL" clId="{EF3A3487-C3C5-4943-9EE9-92FE3B436A11}" dt="2024-10-21T12:44:11.867" v="479" actId="6264"/>
          <ac:spMkLst>
            <pc:docMk/>
            <pc:sldMk cId="2175541613" sldId="2147470594"/>
            <ac:spMk id="8" creationId="{672F6CDA-D8BB-E208-D539-8AAF4A45DDD0}"/>
          </ac:spMkLst>
        </pc:spChg>
        <pc:spChg chg="mod ord">
          <ac:chgData name="Timothy Davis" userId="614a15b2-dace-476c-a148-26c44663b242" providerId="ADAL" clId="{EF3A3487-C3C5-4943-9EE9-92FE3B436A11}" dt="2024-10-21T12:44:11.867" v="479" actId="6264"/>
          <ac:spMkLst>
            <pc:docMk/>
            <pc:sldMk cId="2175541613" sldId="2147470594"/>
            <ac:spMk id="9" creationId="{AE53ABB0-F072-9FB5-A027-A2449AD01A50}"/>
          </ac:spMkLst>
        </pc:spChg>
        <pc:spChg chg="add del mod">
          <ac:chgData name="Timothy Davis" userId="614a15b2-dace-476c-a148-26c44663b242" providerId="ADAL" clId="{EF3A3487-C3C5-4943-9EE9-92FE3B436A11}" dt="2024-10-21T12:44:11.867" v="479" actId="6264"/>
          <ac:spMkLst>
            <pc:docMk/>
            <pc:sldMk cId="2175541613" sldId="2147470594"/>
            <ac:spMk id="10" creationId="{D7C7A121-2F6C-9926-15A9-F9474EFD8CA5}"/>
          </ac:spMkLst>
        </pc:spChg>
        <pc:picChg chg="del">
          <ac:chgData name="Timothy Davis" userId="614a15b2-dace-476c-a148-26c44663b242" providerId="ADAL" clId="{EF3A3487-C3C5-4943-9EE9-92FE3B436A11}" dt="2024-10-21T12:44:09.534" v="477" actId="478"/>
          <ac:picMkLst>
            <pc:docMk/>
            <pc:sldMk cId="2175541613" sldId="2147470594"/>
            <ac:picMk id="3" creationId="{9CFE4A4C-71A5-291F-FD72-81F95A4543AA}"/>
          </ac:picMkLst>
        </pc:picChg>
      </pc:sldChg>
      <pc:sldChg chg="addSp delSp modSp add mod ord chgLayout modNotesTx">
        <pc:chgData name="Timothy Davis" userId="614a15b2-dace-476c-a148-26c44663b242" providerId="ADAL" clId="{EF3A3487-C3C5-4943-9EE9-92FE3B436A11}" dt="2024-10-21T12:48:33.846" v="732"/>
        <pc:sldMkLst>
          <pc:docMk/>
          <pc:sldMk cId="3420553218" sldId="2147470595"/>
        </pc:sldMkLst>
        <pc:spChg chg="mod ord">
          <ac:chgData name="Timothy Davis" userId="614a15b2-dace-476c-a148-26c44663b242" providerId="ADAL" clId="{EF3A3487-C3C5-4943-9EE9-92FE3B436A11}" dt="2024-10-21T12:46:16.768" v="658" actId="6264"/>
          <ac:spMkLst>
            <pc:docMk/>
            <pc:sldMk cId="3420553218" sldId="2147470595"/>
            <ac:spMk id="2" creationId="{BACE6244-81D7-D3C2-2124-4CC0CDDA9B45}"/>
          </ac:spMkLst>
        </pc:spChg>
        <pc:spChg chg="mod ord">
          <ac:chgData name="Timothy Davis" userId="614a15b2-dace-476c-a148-26c44663b242" providerId="ADAL" clId="{EF3A3487-C3C5-4943-9EE9-92FE3B436A11}" dt="2024-10-21T12:46:16.768" v="658" actId="6264"/>
          <ac:spMkLst>
            <pc:docMk/>
            <pc:sldMk cId="3420553218" sldId="2147470595"/>
            <ac:spMk id="3" creationId="{6BFA88CD-9AC1-2378-5013-E69D5A3ED4F7}"/>
          </ac:spMkLst>
        </pc:spChg>
        <pc:spChg chg="del">
          <ac:chgData name="Timothy Davis" userId="614a15b2-dace-476c-a148-26c44663b242" providerId="ADAL" clId="{EF3A3487-C3C5-4943-9EE9-92FE3B436A11}" dt="2024-10-21T12:46:11.607" v="653" actId="478"/>
          <ac:spMkLst>
            <pc:docMk/>
            <pc:sldMk cId="3420553218" sldId="2147470595"/>
            <ac:spMk id="4" creationId="{83A13B28-6C96-C950-F791-DD659B5ADAEE}"/>
          </ac:spMkLst>
        </pc:spChg>
        <pc:spChg chg="add del mod">
          <ac:chgData name="Timothy Davis" userId="614a15b2-dace-476c-a148-26c44663b242" providerId="ADAL" clId="{EF3A3487-C3C5-4943-9EE9-92FE3B436A11}" dt="2024-10-21T12:46:13.880" v="655" actId="478"/>
          <ac:spMkLst>
            <pc:docMk/>
            <pc:sldMk cId="3420553218" sldId="2147470595"/>
            <ac:spMk id="8" creationId="{A0A02956-77D7-BA22-A2B7-507140B7FF4B}"/>
          </ac:spMkLst>
        </pc:spChg>
        <pc:spChg chg="del">
          <ac:chgData name="Timothy Davis" userId="614a15b2-dace-476c-a148-26c44663b242" providerId="ADAL" clId="{EF3A3487-C3C5-4943-9EE9-92FE3B436A11}" dt="2024-10-21T12:46:15.465" v="657" actId="478"/>
          <ac:spMkLst>
            <pc:docMk/>
            <pc:sldMk cId="3420553218" sldId="2147470595"/>
            <ac:spMk id="9" creationId="{81712633-25AD-2D51-3158-B95DCEBC0FEC}"/>
          </ac:spMkLst>
        </pc:spChg>
        <pc:spChg chg="add del mod">
          <ac:chgData name="Timothy Davis" userId="614a15b2-dace-476c-a148-26c44663b242" providerId="ADAL" clId="{EF3A3487-C3C5-4943-9EE9-92FE3B436A11}" dt="2024-10-21T12:46:16.768" v="658" actId="6264"/>
          <ac:spMkLst>
            <pc:docMk/>
            <pc:sldMk cId="3420553218" sldId="2147470595"/>
            <ac:spMk id="10" creationId="{ABD650BF-2971-5DD6-1F72-51B721F8BA37}"/>
          </ac:spMkLst>
        </pc:spChg>
        <pc:spChg chg="add del mod">
          <ac:chgData name="Timothy Davis" userId="614a15b2-dace-476c-a148-26c44663b242" providerId="ADAL" clId="{EF3A3487-C3C5-4943-9EE9-92FE3B436A11}" dt="2024-10-21T12:46:16.768" v="658" actId="6264"/>
          <ac:spMkLst>
            <pc:docMk/>
            <pc:sldMk cId="3420553218" sldId="2147470595"/>
            <ac:spMk id="11" creationId="{5DE8A0BB-0FA2-0DC8-CE34-D5EF405A025A}"/>
          </ac:spMkLst>
        </pc:spChg>
        <pc:spChg chg="add mod ord">
          <ac:chgData name="Timothy Davis" userId="614a15b2-dace-476c-a148-26c44663b242" providerId="ADAL" clId="{EF3A3487-C3C5-4943-9EE9-92FE3B436A11}" dt="2024-10-21T12:47:44.934" v="729" actId="313"/>
          <ac:spMkLst>
            <pc:docMk/>
            <pc:sldMk cId="3420553218" sldId="2147470595"/>
            <ac:spMk id="12" creationId="{A62832D6-B599-10B2-2A1C-E94FAD40D0FF}"/>
          </ac:spMkLst>
        </pc:spChg>
        <pc:picChg chg="del">
          <ac:chgData name="Timothy Davis" userId="614a15b2-dace-476c-a148-26c44663b242" providerId="ADAL" clId="{EF3A3487-C3C5-4943-9EE9-92FE3B436A11}" dt="2024-10-21T12:46:14.365" v="656" actId="478"/>
          <ac:picMkLst>
            <pc:docMk/>
            <pc:sldMk cId="3420553218" sldId="2147470595"/>
            <ac:picMk id="6" creationId="{64481635-DF0A-2A13-A608-78CE454D162C}"/>
          </ac:picMkLst>
        </pc:picChg>
      </pc:sldChg>
      <pc:sldMasterChg chg="modSldLayout">
        <pc:chgData name="Timothy Davis" userId="614a15b2-dace-476c-a148-26c44663b242" providerId="ADAL" clId="{EF3A3487-C3C5-4943-9EE9-92FE3B436A11}" dt="2024-10-17T12:21:51.264" v="48"/>
        <pc:sldMasterMkLst>
          <pc:docMk/>
          <pc:sldMasterMk cId="3635028742" sldId="2147483770"/>
        </pc:sldMasterMkLst>
        <pc:sldLayoutChg chg="modSp">
          <pc:chgData name="Timothy Davis" userId="614a15b2-dace-476c-a148-26c44663b242" providerId="ADAL" clId="{EF3A3487-C3C5-4943-9EE9-92FE3B436A11}" dt="2024-10-17T12:21:51.264" v="48"/>
          <pc:sldLayoutMkLst>
            <pc:docMk/>
            <pc:sldMasterMk cId="3635028742" sldId="2147483770"/>
            <pc:sldLayoutMk cId="2802407103" sldId="2147483774"/>
          </pc:sldLayoutMkLst>
          <pc:spChg chg="mod">
            <ac:chgData name="Timothy Davis" userId="614a15b2-dace-476c-a148-26c44663b242" providerId="ADAL" clId="{EF3A3487-C3C5-4943-9EE9-92FE3B436A11}" dt="2024-10-17T12:21:51.264" v="48"/>
            <ac:spMkLst>
              <pc:docMk/>
              <pc:sldMasterMk cId="3635028742" sldId="2147483770"/>
              <pc:sldLayoutMk cId="2802407103" sldId="2147483774"/>
              <ac:spMk id="11" creationId="{25C2B5A7-76C4-F4C5-FC19-75656B5F565D}"/>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258" cy="4644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576" y="1"/>
            <a:ext cx="3038258" cy="464492"/>
          </a:xfrm>
          <a:prstGeom prst="rect">
            <a:avLst/>
          </a:prstGeom>
        </p:spPr>
        <p:txBody>
          <a:bodyPr vert="horz" lIns="91440" tIns="45720" rIns="91440" bIns="45720" rtlCol="0"/>
          <a:lstStyle>
            <a:lvl1pPr algn="r">
              <a:defRPr sz="1200"/>
            </a:lvl1pPr>
          </a:lstStyle>
          <a:p>
            <a:fld id="{9E623381-AFEF-490F-AA45-31EC49CF1500}" type="datetimeFigureOut">
              <a:rPr lang="en-US" smtClean="0"/>
              <a:pPr/>
              <a:t>10/22/2024</a:t>
            </a:fld>
            <a:endParaRPr lang="en-US"/>
          </a:p>
        </p:txBody>
      </p:sp>
      <p:sp>
        <p:nvSpPr>
          <p:cNvPr id="4" name="Footer Placeholder 3"/>
          <p:cNvSpPr>
            <a:spLocks noGrp="1"/>
          </p:cNvSpPr>
          <p:nvPr>
            <p:ph type="ftr" sz="quarter" idx="2"/>
          </p:nvPr>
        </p:nvSpPr>
        <p:spPr>
          <a:xfrm>
            <a:off x="1" y="8830268"/>
            <a:ext cx="3038258" cy="46449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576" y="8830268"/>
            <a:ext cx="3038258" cy="464492"/>
          </a:xfrm>
          <a:prstGeom prst="rect">
            <a:avLst/>
          </a:prstGeom>
        </p:spPr>
        <p:txBody>
          <a:bodyPr vert="horz" lIns="91440" tIns="45720" rIns="91440" bIns="45720" rtlCol="0" anchor="b"/>
          <a:lstStyle>
            <a:lvl1pPr algn="r">
              <a:defRPr sz="1200"/>
            </a:lvl1pPr>
          </a:lstStyle>
          <a:p>
            <a:fld id="{D35BF31A-114D-494C-A5D5-F6526D175277}" type="slidenum">
              <a:rPr lang="en-US" smtClean="0"/>
              <a:pPr/>
              <a:t>‹#›</a:t>
            </a:fld>
            <a:endParaRPr lang="en-US"/>
          </a:p>
        </p:txBody>
      </p:sp>
    </p:spTree>
    <p:extLst>
      <p:ext uri="{BB962C8B-B14F-4D97-AF65-F5344CB8AC3E}">
        <p14:creationId xmlns:p14="http://schemas.microsoft.com/office/powerpoint/2010/main" val="3404866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258" cy="4644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576" y="1"/>
            <a:ext cx="3038258" cy="464492"/>
          </a:xfrm>
          <a:prstGeom prst="rect">
            <a:avLst/>
          </a:prstGeom>
        </p:spPr>
        <p:txBody>
          <a:bodyPr vert="horz" lIns="91440" tIns="45720" rIns="91440" bIns="45720" rtlCol="0"/>
          <a:lstStyle>
            <a:lvl1pPr algn="r">
              <a:defRPr sz="1200"/>
            </a:lvl1pPr>
          </a:lstStyle>
          <a:p>
            <a:fld id="{E0CA216A-1E3F-4AD2-B74F-855E5673142F}" type="datetimeFigureOut">
              <a:rPr lang="en-US" smtClean="0"/>
              <a:pPr/>
              <a:t>10/22/2024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413" y="4415133"/>
            <a:ext cx="5609574" cy="41837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268"/>
            <a:ext cx="3038258" cy="4644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576" y="8830268"/>
            <a:ext cx="3038258" cy="464492"/>
          </a:xfrm>
          <a:prstGeom prst="rect">
            <a:avLst/>
          </a:prstGeom>
        </p:spPr>
        <p:txBody>
          <a:bodyPr vert="horz" lIns="91440" tIns="45720" rIns="91440" bIns="45720" rtlCol="0" anchor="b"/>
          <a:lstStyle>
            <a:lvl1pPr algn="r">
              <a:defRPr sz="1200"/>
            </a:lvl1pPr>
          </a:lstStyle>
          <a:p>
            <a:fld id="{3DA09BFF-9304-4EE8-967B-56F816FBB8C1}" type="slidenum">
              <a:rPr lang="en-US" smtClean="0"/>
              <a:pPr/>
              <a:t>‹#›</a:t>
            </a:fld>
            <a:endParaRPr lang="en-US"/>
          </a:p>
        </p:txBody>
      </p:sp>
    </p:spTree>
    <p:extLst>
      <p:ext uri="{BB962C8B-B14F-4D97-AF65-F5344CB8AC3E}">
        <p14:creationId xmlns:p14="http://schemas.microsoft.com/office/powerpoint/2010/main" val="1504738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Arial" panose="020B0604020202020204" pitchFamily="34" charset="0"/>
        <a:ea typeface="+mn-ea"/>
        <a:cs typeface="+mn-cs"/>
      </a:defRPr>
    </a:lvl1pPr>
    <a:lvl2pPr marL="457200" algn="l" defTabSz="914400" rtl="0" eaLnBrk="1" latinLnBrk="0" hangingPunct="1">
      <a:defRPr sz="1200" b="1" i="0" kern="1200">
        <a:solidFill>
          <a:schemeClr val="tx1"/>
        </a:solidFill>
        <a:latin typeface="Arial" panose="020B0604020202020204" pitchFamily="34" charset="0"/>
        <a:ea typeface="+mn-ea"/>
        <a:cs typeface="+mn-cs"/>
      </a:defRPr>
    </a:lvl2pPr>
    <a:lvl3pPr marL="914400" algn="l" defTabSz="914400" rtl="0" eaLnBrk="1" latinLnBrk="0" hangingPunct="1">
      <a:defRPr sz="1200" b="1" i="0" kern="1200">
        <a:solidFill>
          <a:schemeClr val="tx1"/>
        </a:solidFill>
        <a:latin typeface="Arial" panose="020B0604020202020204" pitchFamily="34" charset="0"/>
        <a:ea typeface="+mn-ea"/>
        <a:cs typeface="+mn-cs"/>
      </a:defRPr>
    </a:lvl3pPr>
    <a:lvl4pPr marL="1371600" algn="l" defTabSz="914400" rtl="0" eaLnBrk="1" latinLnBrk="0" hangingPunct="1">
      <a:defRPr sz="1200" b="1" i="0" kern="1200">
        <a:solidFill>
          <a:schemeClr val="tx1"/>
        </a:solidFill>
        <a:latin typeface="Arial" panose="020B0604020202020204" pitchFamily="34" charset="0"/>
        <a:ea typeface="+mn-ea"/>
        <a:cs typeface="+mn-cs"/>
      </a:defRPr>
    </a:lvl4pPr>
    <a:lvl5pPr marL="1828800" algn="l" defTabSz="914400" rtl="0" eaLnBrk="1" latinLnBrk="0" hangingPunct="1">
      <a:defRPr sz="1200" b="1"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trike="noStrike" spc="-1">
              <a:latin typeface="Arial"/>
            </a:endParaRPr>
          </a:p>
        </p:txBody>
      </p:sp>
      <p:sp>
        <p:nvSpPr>
          <p:cNvPr id="4" name="Slide Number Placeholder 3"/>
          <p:cNvSpPr>
            <a:spLocks noGrp="1"/>
          </p:cNvSpPr>
          <p:nvPr>
            <p:ph type="sldNum"/>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081564B8-81AE-49AF-AF78-B80F8101BFAB}" type="slidenum">
              <a:rPr kumimoji="0" lang="en-US" sz="1400" b="0" i="0" u="none" strike="noStrike" kern="1200" cap="none" spc="-1" normalizeH="0" baseline="0" noProof="0" smtClean="0">
                <a:ln>
                  <a:noFill/>
                </a:ln>
                <a:solidFill>
                  <a:prstClr val="black"/>
                </a:solidFill>
                <a:effectLst/>
                <a:uLnTx/>
                <a:uFillTx/>
                <a:latin typeface="Times New Roman"/>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1</a:t>
            </a:fld>
            <a:endParaRPr kumimoji="0" lang="en-US"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4214923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A09BFF-9304-4EE8-967B-56F816FBB8C1}" type="slidenum">
              <a:rPr lang="en-US" smtClean="0"/>
              <a:pPr/>
              <a:t>11</a:t>
            </a:fld>
            <a:endParaRPr lang="en-US"/>
          </a:p>
        </p:txBody>
      </p:sp>
    </p:spTree>
    <p:extLst>
      <p:ext uri="{BB962C8B-B14F-4D97-AF65-F5344CB8AC3E}">
        <p14:creationId xmlns:p14="http://schemas.microsoft.com/office/powerpoint/2010/main" val="3111573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3DA09BFF-9304-4EE8-967B-56F816FBB8C1}" type="slidenum">
              <a:rPr lang="en-US" smtClean="0"/>
              <a:pPr/>
              <a:t>12</a:t>
            </a:fld>
            <a:endParaRPr lang="en-US"/>
          </a:p>
        </p:txBody>
      </p:sp>
    </p:spTree>
    <p:extLst>
      <p:ext uri="{BB962C8B-B14F-4D97-AF65-F5344CB8AC3E}">
        <p14:creationId xmlns:p14="http://schemas.microsoft.com/office/powerpoint/2010/main" val="644972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F2797-FFEE-51BA-0D1C-5A579922FE91}"/>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3437C37-3CFC-8DEE-4F38-2D276C63982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a:extLst>
              <a:ext uri="{FF2B5EF4-FFF2-40B4-BE49-F238E27FC236}">
                <a16:creationId xmlns:a16="http://schemas.microsoft.com/office/drawing/2014/main" id="{9F28114D-6360-FC74-DDDE-72BE2CB71839}"/>
              </a:ext>
            </a:extLst>
          </p:cNvPr>
          <p:cNvSpPr>
            <a:spLocks noGrp="1" noRot="1" noChangeAspect="1" noChangeArrowheads="1" noTextEdit="1"/>
          </p:cNvSpPr>
          <p:nvPr>
            <p:ph type="sldImg"/>
          </p:nvPr>
        </p:nvSpPr>
        <p:spPr>
          <a:xfrm>
            <a:off x="406400" y="696913"/>
            <a:ext cx="6197600" cy="3486150"/>
          </a:xfrm>
          <a:ln/>
        </p:spPr>
      </p:sp>
      <p:sp>
        <p:nvSpPr>
          <p:cNvPr id="595971" name="Rectangle 3">
            <a:extLst>
              <a:ext uri="{FF2B5EF4-FFF2-40B4-BE49-F238E27FC236}">
                <a16:creationId xmlns:a16="http://schemas.microsoft.com/office/drawing/2014/main" id="{BE0A6E65-0950-002C-6B40-24244096F93D}"/>
              </a:ext>
            </a:extLst>
          </p:cNvPr>
          <p:cNvSpPr>
            <a:spLocks noGrp="1" noChangeArrowheads="1"/>
          </p:cNvSpPr>
          <p:nvPr>
            <p:ph type="body" idx="1"/>
          </p:nvPr>
        </p:nvSpPr>
        <p:spPr/>
        <p:txBody>
          <a:bodyPr>
            <a:normAutofit/>
          </a:bodyPr>
          <a:lstStyle/>
          <a:p>
            <a:pPr lvl="0"/>
            <a:r>
              <a:rPr lang="en-US" dirty="0"/>
              <a:t>https://www.cisa.gov/sites/default/files/2024-09/PSA_Just_So_You_Know_False_Claims_of_Hacking_Voter_Reg_CISA_and_FBI-508_0.pdf</a:t>
            </a:r>
          </a:p>
        </p:txBody>
      </p:sp>
    </p:spTree>
    <p:extLst>
      <p:ext uri="{BB962C8B-B14F-4D97-AF65-F5344CB8AC3E}">
        <p14:creationId xmlns:p14="http://schemas.microsoft.com/office/powerpoint/2010/main" val="3359738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normAutofit/>
          </a:bodyPr>
          <a:lstStyle/>
          <a:p>
            <a:pPr lvl="0"/>
            <a:endParaRPr lang="en-US"/>
          </a:p>
        </p:txBody>
      </p:sp>
    </p:spTree>
    <p:extLst>
      <p:ext uri="{BB962C8B-B14F-4D97-AF65-F5344CB8AC3E}">
        <p14:creationId xmlns:p14="http://schemas.microsoft.com/office/powerpoint/2010/main" val="2664901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DA09BFF-9304-4EE8-967B-56F816FBB8C1}" type="slidenum">
              <a:rPr lang="en-US" smtClean="0"/>
              <a:pPr/>
              <a:t>15</a:t>
            </a:fld>
            <a:endParaRPr lang="en-US"/>
          </a:p>
        </p:txBody>
      </p:sp>
    </p:spTree>
    <p:extLst>
      <p:ext uri="{BB962C8B-B14F-4D97-AF65-F5344CB8AC3E}">
        <p14:creationId xmlns:p14="http://schemas.microsoft.com/office/powerpoint/2010/main" val="3110895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https://cdn-dynmedia-1.microsoft.com/is/content/microsoftcorp/microsoft/final/en-us/microsoft-brand/documents/5bc57431-a7a9-49ad-944d-b93b7d35d0fc.pdf</a:t>
            </a:r>
          </a:p>
        </p:txBody>
      </p:sp>
      <p:sp>
        <p:nvSpPr>
          <p:cNvPr id="4" name="Slide Number Placeholder 3"/>
          <p:cNvSpPr>
            <a:spLocks noGrp="1"/>
          </p:cNvSpPr>
          <p:nvPr>
            <p:ph type="sldNum" sz="quarter" idx="5"/>
          </p:nvPr>
        </p:nvSpPr>
        <p:spPr/>
        <p:txBody>
          <a:bodyPr/>
          <a:lstStyle/>
          <a:p>
            <a:fld id="{3DA09BFF-9304-4EE8-967B-56F816FBB8C1}" type="slidenum">
              <a:rPr lang="en-US" smtClean="0"/>
              <a:pPr/>
              <a:t>16</a:t>
            </a:fld>
            <a:endParaRPr lang="en-US"/>
          </a:p>
        </p:txBody>
      </p:sp>
    </p:spTree>
    <p:extLst>
      <p:ext uri="{BB962C8B-B14F-4D97-AF65-F5344CB8AC3E}">
        <p14:creationId xmlns:p14="http://schemas.microsoft.com/office/powerpoint/2010/main" val="2662699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https://www.ic3.gov/Media/News/2022/220126.pdf</a:t>
            </a:r>
          </a:p>
          <a:p>
            <a:endParaRPr lang="en-US" dirty="0"/>
          </a:p>
        </p:txBody>
      </p:sp>
      <p:sp>
        <p:nvSpPr>
          <p:cNvPr id="4" name="Slide Number Placeholder 3"/>
          <p:cNvSpPr>
            <a:spLocks noGrp="1"/>
          </p:cNvSpPr>
          <p:nvPr>
            <p:ph type="sldNum" sz="quarter" idx="5"/>
          </p:nvPr>
        </p:nvSpPr>
        <p:spPr/>
        <p:txBody>
          <a:bodyPr/>
          <a:lstStyle/>
          <a:p>
            <a:pPr>
              <a:defRPr/>
            </a:pPr>
            <a:fld id="{09D8B99D-00E8-1541-BE04-F0148888E3EE}" type="slidenum">
              <a:rPr lang="en-US" altLang="en-US" smtClean="0"/>
              <a:pPr>
                <a:defRPr/>
              </a:pPr>
              <a:t>17</a:t>
            </a:fld>
            <a:endParaRPr lang="en-US" altLang="en-US"/>
          </a:p>
        </p:txBody>
      </p:sp>
    </p:spTree>
    <p:extLst>
      <p:ext uri="{BB962C8B-B14F-4D97-AF65-F5344CB8AC3E}">
        <p14:creationId xmlns:p14="http://schemas.microsoft.com/office/powerpoint/2010/main" val="1025331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https://cdn-dynmedia-1.microsoft.com/is/content/microsoftcorp/microsoft/final/en-us/microsoft-brand/documents/5bc57431-a7a9-49ad-944d-b93b7d35d0fc.pdf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Iranian actors have recently laid the groundwork for influence operations aimed at US audiences and potentially seeking to impact the 2024 US presidential election. This recent cyber-enabled influence activity arises from a combination of actors which are conducting initial cyber reconnaissance and seeding online personas and websites into the information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Sefid</a:t>
            </a:r>
            <a:r>
              <a:rPr lang="en-US" dirty="0"/>
              <a:t> Flood specializes in impersonating social and political activist groups in a target audience to stoke chaos, undermine trust in authorities, and sow doubt about election integrity. This group’s operations may go as far as intimidation, doxing, or violent incitement targeting political figures or social/political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Mint Sandstorm similarly targeted a presidential campaign in May and June 2020 five to six months ahead of the last US presidential election. </a:t>
            </a:r>
          </a:p>
        </p:txBody>
      </p:sp>
      <p:sp>
        <p:nvSpPr>
          <p:cNvPr id="4" name="Slide Number Placeholder 3"/>
          <p:cNvSpPr>
            <a:spLocks noGrp="1"/>
          </p:cNvSpPr>
          <p:nvPr>
            <p:ph type="sldNum" sz="quarter" idx="5"/>
          </p:nvPr>
        </p:nvSpPr>
        <p:spPr/>
        <p:txBody>
          <a:bodyPr/>
          <a:lstStyle/>
          <a:p>
            <a:fld id="{3DA09BFF-9304-4EE8-967B-56F816FBB8C1}" type="slidenum">
              <a:rPr lang="en-US" smtClean="0"/>
              <a:pPr/>
              <a:t>18</a:t>
            </a:fld>
            <a:endParaRPr lang="en-US"/>
          </a:p>
        </p:txBody>
      </p:sp>
    </p:spTree>
    <p:extLst>
      <p:ext uri="{BB962C8B-B14F-4D97-AF65-F5344CB8AC3E}">
        <p14:creationId xmlns:p14="http://schemas.microsoft.com/office/powerpoint/2010/main" val="562520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https://cdn-dynmedia-1.microsoft.com/is/content/microsoftcorp/microsoft/final/en-us/microsoft-brand/documents/5bc57431-a7a9-49ad-944d-b93b7d35d0fc.pdf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compromised a user account with minimal access permissions at a county-level government in a swing state. The compromise was part of a broader password spray operation from the group, and Microsoft Threat Intelligence did not observe any lateral movement or privilege escalation, making it difficult to determine whether it was election-related. While unclear if related, it is worth noting that the targeted county had undergone a race-related controversy that made national news this year. </a:t>
            </a:r>
            <a:r>
              <a:rPr lang="en-US"/>
              <a:t>Since early 2023, Peach Sandstorm’s operations have focused on strategic intelligence collection particularly in satellite, defense, and pharmaceutical sectors with some targeting of US government organizations, often in swing states. </a:t>
            </a:r>
            <a:endParaRPr lang="en-US" dirty="0"/>
          </a:p>
        </p:txBody>
      </p:sp>
      <p:sp>
        <p:nvSpPr>
          <p:cNvPr id="4" name="Slide Number Placeholder 3"/>
          <p:cNvSpPr>
            <a:spLocks noGrp="1"/>
          </p:cNvSpPr>
          <p:nvPr>
            <p:ph type="sldNum" sz="quarter" idx="5"/>
          </p:nvPr>
        </p:nvSpPr>
        <p:spPr/>
        <p:txBody>
          <a:bodyPr/>
          <a:lstStyle/>
          <a:p>
            <a:fld id="{3DA09BFF-9304-4EE8-967B-56F816FBB8C1}" type="slidenum">
              <a:rPr lang="en-US" smtClean="0"/>
              <a:pPr/>
              <a:t>19</a:t>
            </a:fld>
            <a:endParaRPr lang="en-US"/>
          </a:p>
        </p:txBody>
      </p:sp>
    </p:spTree>
    <p:extLst>
      <p:ext uri="{BB962C8B-B14F-4D97-AF65-F5344CB8AC3E}">
        <p14:creationId xmlns:p14="http://schemas.microsoft.com/office/powerpoint/2010/main" val="3017826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49C03-6C4B-2ECB-662F-039670122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CF566-BD4A-E8DD-5B20-6A7A4FFE03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89724-84A4-43FB-B3FC-CF0801BD38FE}"/>
              </a:ext>
            </a:extLst>
          </p:cNvPr>
          <p:cNvSpPr>
            <a:spLocks noGrp="1"/>
          </p:cNvSpPr>
          <p:nvPr>
            <p:ph type="body" idx="1"/>
          </p:nvPr>
        </p:nvSpPr>
        <p:spPr/>
        <p:txBody>
          <a:bodyPr/>
          <a:lstStyle/>
          <a:p>
            <a:r>
              <a:rPr lang="en-US" dirty="0"/>
              <a:t>https://www.cisa.gov/news-events/news/fbi-and-cisa-release-joint-psa-just-so-you-know-ransomware-disruptions-during-voting-periods-will</a:t>
            </a:r>
          </a:p>
        </p:txBody>
      </p:sp>
      <p:sp>
        <p:nvSpPr>
          <p:cNvPr id="4" name="Slide Number Placeholder 3">
            <a:extLst>
              <a:ext uri="{FF2B5EF4-FFF2-40B4-BE49-F238E27FC236}">
                <a16:creationId xmlns:a16="http://schemas.microsoft.com/office/drawing/2014/main" id="{9DA405A6-F9E6-E99E-D207-BF2B56D48A10}"/>
              </a:ext>
            </a:extLst>
          </p:cNvPr>
          <p:cNvSpPr>
            <a:spLocks noGrp="1"/>
          </p:cNvSpPr>
          <p:nvPr>
            <p:ph type="sldNum" sz="quarter" idx="5"/>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85430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09875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50830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A09BFF-9304-4EE8-967B-56F816FBB8C1}" type="slidenum">
              <a:rPr lang="en-US" smtClean="0"/>
              <a:pPr/>
              <a:t>24</a:t>
            </a:fld>
            <a:endParaRPr lang="en-US"/>
          </a:p>
        </p:txBody>
      </p:sp>
    </p:spTree>
    <p:extLst>
      <p:ext uri="{BB962C8B-B14F-4D97-AF65-F5344CB8AC3E}">
        <p14:creationId xmlns:p14="http://schemas.microsoft.com/office/powerpoint/2010/main" val="3397567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A09BFF-9304-4EE8-967B-56F816FBB8C1}" type="slidenum">
              <a:rPr lang="en-US" smtClean="0"/>
              <a:pPr/>
              <a:t>25</a:t>
            </a:fld>
            <a:endParaRPr lang="en-US"/>
          </a:p>
        </p:txBody>
      </p:sp>
    </p:spTree>
    <p:extLst>
      <p:ext uri="{BB962C8B-B14F-4D97-AF65-F5344CB8AC3E}">
        <p14:creationId xmlns:p14="http://schemas.microsoft.com/office/powerpoint/2010/main" val="1975481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A09BFF-9304-4EE8-967B-56F816FBB8C1}" type="slidenum">
              <a:rPr lang="en-US" smtClean="0"/>
              <a:pPr/>
              <a:t>26</a:t>
            </a:fld>
            <a:endParaRPr lang="en-US"/>
          </a:p>
        </p:txBody>
      </p:sp>
    </p:spTree>
    <p:extLst>
      <p:ext uri="{BB962C8B-B14F-4D97-AF65-F5344CB8AC3E}">
        <p14:creationId xmlns:p14="http://schemas.microsoft.com/office/powerpoint/2010/main" val="2574087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3DA09BFF-9304-4EE8-967B-56F816FBB8C1}" type="slidenum">
              <a:rPr lang="en-US" smtClean="0"/>
              <a:pPr/>
              <a:t>27</a:t>
            </a:fld>
            <a:endParaRPr lang="en-US"/>
          </a:p>
        </p:txBody>
      </p:sp>
    </p:spTree>
    <p:extLst>
      <p:ext uri="{BB962C8B-B14F-4D97-AF65-F5344CB8AC3E}">
        <p14:creationId xmlns:p14="http://schemas.microsoft.com/office/powerpoint/2010/main" val="2586762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https://www.abc4.com/news/politics/deepfake-video-utah-elections/</a:t>
            </a:r>
          </a:p>
          <a:p>
            <a:r>
              <a:rPr lang="en-US"/>
              <a:t>https://www.justice.gov/opa/pr/justice-department-leads-efforts-among-federal-international-and-private-sector-partners</a:t>
            </a:r>
          </a:p>
        </p:txBody>
      </p:sp>
      <p:sp>
        <p:nvSpPr>
          <p:cNvPr id="4" name="Slide Number Placeholder 3"/>
          <p:cNvSpPr>
            <a:spLocks noGrp="1"/>
          </p:cNvSpPr>
          <p:nvPr>
            <p:ph type="sldNum" sz="quarter" idx="5"/>
          </p:nvPr>
        </p:nvSpPr>
        <p:spPr/>
        <p:txBody>
          <a:bodyPr/>
          <a:lstStyle/>
          <a:p>
            <a:fld id="{3DA09BFF-9304-4EE8-967B-56F816FBB8C1}" type="slidenum">
              <a:rPr lang="en-US" smtClean="0"/>
              <a:pPr/>
              <a:t>28</a:t>
            </a:fld>
            <a:endParaRPr lang="en-US"/>
          </a:p>
        </p:txBody>
      </p:sp>
    </p:spTree>
    <p:extLst>
      <p:ext uri="{BB962C8B-B14F-4D97-AF65-F5344CB8AC3E}">
        <p14:creationId xmlns:p14="http://schemas.microsoft.com/office/powerpoint/2010/main" val="851251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A572E-0027-DFA5-100B-F9E2A3566524}"/>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C0750EA-6F7E-D415-6C8A-4E59A6D2C36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942E4EEC-242E-4699-A735-AC67A337252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5970" name="Rectangle 2">
            <a:extLst>
              <a:ext uri="{FF2B5EF4-FFF2-40B4-BE49-F238E27FC236}">
                <a16:creationId xmlns:a16="http://schemas.microsoft.com/office/drawing/2014/main" id="{F8589258-D73E-04DC-DC6F-DD97D2E6EA35}"/>
              </a:ext>
            </a:extLst>
          </p:cNvPr>
          <p:cNvSpPr>
            <a:spLocks noGrp="1" noRot="1" noChangeAspect="1" noChangeArrowheads="1" noTextEdit="1"/>
          </p:cNvSpPr>
          <p:nvPr>
            <p:ph type="sldImg"/>
          </p:nvPr>
        </p:nvSpPr>
        <p:spPr>
          <a:xfrm>
            <a:off x="406400" y="696913"/>
            <a:ext cx="6197600" cy="3486150"/>
          </a:xfrm>
          <a:ln/>
        </p:spPr>
      </p:sp>
      <p:sp>
        <p:nvSpPr>
          <p:cNvPr id="595971" name="Rectangle 3">
            <a:extLst>
              <a:ext uri="{FF2B5EF4-FFF2-40B4-BE49-F238E27FC236}">
                <a16:creationId xmlns:a16="http://schemas.microsoft.com/office/drawing/2014/main" id="{B3694D5A-C489-4A7D-0C6F-72FF6EF0F154}"/>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88125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EFE2C-88F5-066C-252B-A429620C190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4DBD658-FF50-786D-36EA-BB0297F29D1D}"/>
              </a:ext>
            </a:extLst>
          </p:cNvPr>
          <p:cNvSpPr>
            <a:spLocks noGrp="1" noChangeArrowheads="1"/>
          </p:cNvSpPr>
          <p:nvPr>
            <p:ph type="sldNum" sz="quarter" idx="5"/>
          </p:nvPr>
        </p:nvSpPr>
        <p:spPr>
          <a:ln/>
        </p:spPr>
        <p:txBody>
          <a:bodyPr/>
          <a:lstStyle/>
          <a:p>
            <a:fld id="{942E4EEC-242E-4699-A735-AC67A337252C}" type="slidenum">
              <a:rPr lang="en-US"/>
              <a:pPr/>
              <a:t>3</a:t>
            </a:fld>
            <a:endParaRPr lang="en-US"/>
          </a:p>
        </p:txBody>
      </p:sp>
      <p:sp>
        <p:nvSpPr>
          <p:cNvPr id="595970" name="Rectangle 2">
            <a:extLst>
              <a:ext uri="{FF2B5EF4-FFF2-40B4-BE49-F238E27FC236}">
                <a16:creationId xmlns:a16="http://schemas.microsoft.com/office/drawing/2014/main" id="{1A5C808A-455E-022E-9590-4BCBAE2EB528}"/>
              </a:ext>
            </a:extLst>
          </p:cNvPr>
          <p:cNvSpPr>
            <a:spLocks noGrp="1" noRot="1" noChangeAspect="1" noChangeArrowheads="1" noTextEdit="1"/>
          </p:cNvSpPr>
          <p:nvPr>
            <p:ph type="sldImg"/>
          </p:nvPr>
        </p:nvSpPr>
        <p:spPr>
          <a:xfrm>
            <a:off x="406400" y="696913"/>
            <a:ext cx="6197600" cy="3486150"/>
          </a:xfrm>
          <a:ln/>
        </p:spPr>
      </p:sp>
      <p:sp>
        <p:nvSpPr>
          <p:cNvPr id="595971" name="Rectangle 3">
            <a:extLst>
              <a:ext uri="{FF2B5EF4-FFF2-40B4-BE49-F238E27FC236}">
                <a16:creationId xmlns:a16="http://schemas.microsoft.com/office/drawing/2014/main" id="{58BB842C-4E2D-E70F-62C0-6402D38CA0F5}"/>
              </a:ext>
            </a:extLst>
          </p:cNvPr>
          <p:cNvSpPr>
            <a:spLocks noGrp="1" noChangeArrowheads="1"/>
          </p:cNvSpPr>
          <p:nvPr>
            <p:ph type="body" idx="1"/>
          </p:nvPr>
        </p:nvSpPr>
        <p:spPr/>
        <p:txBody>
          <a:bodyPr/>
          <a:lstStyle/>
          <a:p>
            <a:r>
              <a:rPr lang="en-US" dirty="0"/>
              <a:t>An important thing to note, is that election infrastructure is typically made up of the standard components in any office environment. For example, going left to right on this chart, Voter Registration systems are using a database solution, electronic pollbooks can run on commercially available systems like laptops and tablets, and ballot marking devices for accessibility, in many states, run on common operating systems like Windows and Android.</a:t>
            </a:r>
          </a:p>
          <a:p>
            <a:endParaRPr lang="en-US" dirty="0"/>
          </a:p>
          <a:p>
            <a:r>
              <a:rPr lang="en-US" dirty="0"/>
              <a:t>So row by row, we can see how common threats like Malware and Phishing may impact each of these systems in different ways. We’ll go over the threats with the highest impact on the following slides.</a:t>
            </a:r>
          </a:p>
        </p:txBody>
      </p:sp>
    </p:spTree>
    <p:extLst>
      <p:ext uri="{BB962C8B-B14F-4D97-AF65-F5344CB8AC3E}">
        <p14:creationId xmlns:p14="http://schemas.microsoft.com/office/powerpoint/2010/main" val="3501801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2E4EEC-242E-4699-A735-AC67A337252C}" type="slidenum">
              <a:rPr lang="en-US"/>
              <a:pPr/>
              <a:t>4</a:t>
            </a:fld>
            <a:endParaRPr lang="en-US"/>
          </a:p>
        </p:txBody>
      </p:sp>
      <p:sp>
        <p:nvSpPr>
          <p:cNvPr id="595970" name="Rectangle 2"/>
          <p:cNvSpPr>
            <a:spLocks noGrp="1" noRot="1" noChangeAspect="1" noChangeArrowheads="1" noTextEdit="1"/>
          </p:cNvSpPr>
          <p:nvPr>
            <p:ph type="sldImg"/>
          </p:nvPr>
        </p:nvSpPr>
        <p:spPr>
          <a:xfrm>
            <a:off x="406400" y="696913"/>
            <a:ext cx="6197600" cy="3486150"/>
          </a:xfrm>
          <a:ln/>
        </p:spPr>
      </p:sp>
      <p:sp>
        <p:nvSpPr>
          <p:cNvPr id="595971" name="Rectangle 3"/>
          <p:cNvSpPr>
            <a:spLocks noGrp="1" noChangeArrowheads="1"/>
          </p:cNvSpPr>
          <p:nvPr>
            <p:ph type="body" idx="1"/>
          </p:nvPr>
        </p:nvSpPr>
        <p:spPr/>
        <p:txBody>
          <a:bodyPr/>
          <a:lstStyle/>
          <a:p>
            <a:r>
              <a:rPr lang="en-US" dirty="0"/>
              <a:t>An important thing to note, is that election infrastructure is typically made up of the standard components in any office environment. For example, going left to right on this chart, Voter Registration systems are using a database solution, electronic pollbooks can run on commercially available systems like laptops and tablets, and ballot marking devices for accessibility, in many states, run on common operating systems like Windows and Android.</a:t>
            </a:r>
          </a:p>
          <a:p>
            <a:endParaRPr lang="en-US" dirty="0"/>
          </a:p>
          <a:p>
            <a:r>
              <a:rPr lang="en-US" dirty="0"/>
              <a:t>So row by row, we can see how common threats like Malware and Phishing may impact each of these systems in different ways. </a:t>
            </a:r>
          </a:p>
        </p:txBody>
      </p:sp>
    </p:spTree>
    <p:extLst>
      <p:ext uri="{BB962C8B-B14F-4D97-AF65-F5344CB8AC3E}">
        <p14:creationId xmlns:p14="http://schemas.microsoft.com/office/powerpoint/2010/main" val="1964244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4CED0-0667-8216-E0DB-3F7C5D5E5BD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056C34A-D5AC-6C36-AC4A-D2739CEB665B}"/>
              </a:ext>
            </a:extLst>
          </p:cNvPr>
          <p:cNvSpPr>
            <a:spLocks noGrp="1" noChangeArrowheads="1"/>
          </p:cNvSpPr>
          <p:nvPr>
            <p:ph type="sldNum" sz="quarter" idx="5"/>
          </p:nvPr>
        </p:nvSpPr>
        <p:spPr>
          <a:ln/>
        </p:spPr>
        <p:txBody>
          <a:bodyPr/>
          <a:lstStyle/>
          <a:p>
            <a:fld id="{942E4EEC-242E-4699-A735-AC67A337252C}" type="slidenum">
              <a:rPr lang="en-US"/>
              <a:pPr/>
              <a:t>5</a:t>
            </a:fld>
            <a:endParaRPr lang="en-US"/>
          </a:p>
        </p:txBody>
      </p:sp>
      <p:sp>
        <p:nvSpPr>
          <p:cNvPr id="595970" name="Rectangle 2">
            <a:extLst>
              <a:ext uri="{FF2B5EF4-FFF2-40B4-BE49-F238E27FC236}">
                <a16:creationId xmlns:a16="http://schemas.microsoft.com/office/drawing/2014/main" id="{1B745B68-73EF-D66A-C932-D39DD545C25C}"/>
              </a:ext>
            </a:extLst>
          </p:cNvPr>
          <p:cNvSpPr>
            <a:spLocks noGrp="1" noRot="1" noChangeAspect="1" noChangeArrowheads="1" noTextEdit="1"/>
          </p:cNvSpPr>
          <p:nvPr>
            <p:ph type="sldImg"/>
          </p:nvPr>
        </p:nvSpPr>
        <p:spPr>
          <a:xfrm>
            <a:off x="406400" y="696913"/>
            <a:ext cx="6197600" cy="3486150"/>
          </a:xfrm>
          <a:ln/>
        </p:spPr>
      </p:sp>
      <p:sp>
        <p:nvSpPr>
          <p:cNvPr id="595971" name="Rectangle 3">
            <a:extLst>
              <a:ext uri="{FF2B5EF4-FFF2-40B4-BE49-F238E27FC236}">
                <a16:creationId xmlns:a16="http://schemas.microsoft.com/office/drawing/2014/main" id="{78F26D6B-9E5B-6448-1BFC-3286C9F5F55C}"/>
              </a:ext>
            </a:extLst>
          </p:cNvPr>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06827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DA09BFF-9304-4EE8-967B-56F816FBB8C1}" type="slidenum">
              <a:rPr lang="en-US" smtClean="0"/>
              <a:pPr/>
              <a:t>7</a:t>
            </a:fld>
            <a:endParaRPr lang="en-US"/>
          </a:p>
        </p:txBody>
      </p:sp>
    </p:spTree>
    <p:extLst>
      <p:ext uri="{BB962C8B-B14F-4D97-AF65-F5344CB8AC3E}">
        <p14:creationId xmlns:p14="http://schemas.microsoft.com/office/powerpoint/2010/main" val="562520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DA09BFF-9304-4EE8-967B-56F816FBB8C1}" type="slidenum">
              <a:rPr lang="en-US" smtClean="0"/>
              <a:pPr/>
              <a:t>8</a:t>
            </a:fld>
            <a:endParaRPr lang="en-US"/>
          </a:p>
        </p:txBody>
      </p:sp>
    </p:spTree>
    <p:extLst>
      <p:ext uri="{BB962C8B-B14F-4D97-AF65-F5344CB8AC3E}">
        <p14:creationId xmlns:p14="http://schemas.microsoft.com/office/powerpoint/2010/main" val="2034918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A09BFF-9304-4EE8-967B-56F816FBB8C1}" type="slidenum">
              <a:rPr lang="en-US" smtClean="0"/>
              <a:pPr/>
              <a:t>9</a:t>
            </a:fld>
            <a:endParaRPr lang="en-US"/>
          </a:p>
        </p:txBody>
      </p:sp>
    </p:spTree>
    <p:extLst>
      <p:ext uri="{BB962C8B-B14F-4D97-AF65-F5344CB8AC3E}">
        <p14:creationId xmlns:p14="http://schemas.microsoft.com/office/powerpoint/2010/main" val="3620731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FFF64-382B-D812-2BEE-8F71B09A3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05921-0741-2A7B-9131-1388AD072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65CE8-F774-B539-D99D-EAC528CCF00B}"/>
              </a:ext>
            </a:extLst>
          </p:cNvPr>
          <p:cNvSpPr>
            <a:spLocks noGrp="1"/>
          </p:cNvSpPr>
          <p:nvPr>
            <p:ph type="body" idx="1"/>
          </p:nvPr>
        </p:nvSpPr>
        <p:spPr/>
        <p:txBody>
          <a:bodyPr/>
          <a:lstStyle/>
          <a:p>
            <a:r>
              <a:rPr lang="en-US"/>
              <a:t>https://www.cisa.gov/sites/default/files/2024-10/PSA_Just%20So%20You%20Know_Foreign_Threat_Actors_Likely_to_Use_a_Variety_of_Tactics.pdf</a:t>
            </a:r>
            <a:endParaRPr lang="en-US" dirty="0"/>
          </a:p>
        </p:txBody>
      </p:sp>
      <p:sp>
        <p:nvSpPr>
          <p:cNvPr id="4" name="Slide Number Placeholder 3">
            <a:extLst>
              <a:ext uri="{FF2B5EF4-FFF2-40B4-BE49-F238E27FC236}">
                <a16:creationId xmlns:a16="http://schemas.microsoft.com/office/drawing/2014/main" id="{5E6B33DF-72C3-43A1-59BE-3E802C619783}"/>
              </a:ext>
            </a:extLst>
          </p:cNvPr>
          <p:cNvSpPr>
            <a:spLocks noGrp="1"/>
          </p:cNvSpPr>
          <p:nvPr>
            <p:ph type="sldNum" sz="quarter" idx="5"/>
          </p:nvPr>
        </p:nvSpPr>
        <p:spPr/>
        <p:txBody>
          <a:bodyPr/>
          <a:lstStyle/>
          <a:p>
            <a:fld id="{3DA09BFF-9304-4EE8-967B-56F816FBB8C1}" type="slidenum">
              <a:rPr lang="en-US" smtClean="0"/>
              <a:pPr/>
              <a:t>10</a:t>
            </a:fld>
            <a:endParaRPr lang="en-US"/>
          </a:p>
        </p:txBody>
      </p:sp>
    </p:spTree>
    <p:extLst>
      <p:ext uri="{BB962C8B-B14F-4D97-AF65-F5344CB8AC3E}">
        <p14:creationId xmlns:p14="http://schemas.microsoft.com/office/powerpoint/2010/main" val="3489310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SAC-Title-Presenter">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9FA1672B-3421-FC4D-B0F7-F13BC5FD4236}"/>
              </a:ext>
            </a:extLst>
          </p:cNvPr>
          <p:cNvSpPr>
            <a:spLocks noGrp="1"/>
          </p:cNvSpPr>
          <p:nvPr>
            <p:ph type="body" sz="quarter" idx="10"/>
          </p:nvPr>
        </p:nvSpPr>
        <p:spPr>
          <a:xfrm>
            <a:off x="1371600" y="2743200"/>
            <a:ext cx="7315200" cy="640080"/>
          </a:xfrm>
          <a:prstGeom prst="rect">
            <a:avLst/>
          </a:prstGeom>
        </p:spPr>
        <p:txBody>
          <a:bodyPr lIns="0" tIns="0" rIns="0" bIns="0"/>
          <a:lstStyle>
            <a:lvl1pPr marL="0" indent="0">
              <a:buFontTx/>
              <a:buNone/>
              <a:defRPr sz="2800" b="0" i="0">
                <a:solidFill>
                  <a:srgbClr val="003B5C"/>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Edit Master text styles</a:t>
            </a:r>
          </a:p>
        </p:txBody>
      </p:sp>
      <p:sp>
        <p:nvSpPr>
          <p:cNvPr id="8" name="Text Placeholder 4">
            <a:extLst>
              <a:ext uri="{FF2B5EF4-FFF2-40B4-BE49-F238E27FC236}">
                <a16:creationId xmlns:a16="http://schemas.microsoft.com/office/drawing/2014/main" id="{7D14AD63-1056-2A4C-A630-49D4A2147A9A}"/>
              </a:ext>
            </a:extLst>
          </p:cNvPr>
          <p:cNvSpPr>
            <a:spLocks noGrp="1"/>
          </p:cNvSpPr>
          <p:nvPr>
            <p:ph type="body" sz="quarter" idx="11"/>
          </p:nvPr>
        </p:nvSpPr>
        <p:spPr>
          <a:xfrm>
            <a:off x="1371600" y="3589062"/>
            <a:ext cx="7315200" cy="154263"/>
          </a:xfrm>
          <a:prstGeom prst="rect">
            <a:avLst/>
          </a:prstGeom>
        </p:spPr>
        <p:txBody>
          <a:bodyPr lIns="0" tIns="0" rIns="0" bIns="0" anchor="ctr" anchorCtr="0"/>
          <a:lstStyle>
            <a:lvl1pPr marL="0" indent="0">
              <a:buFontTx/>
              <a:buNone/>
              <a:defRPr sz="1400" b="1" i="0">
                <a:solidFill>
                  <a:schemeClr val="bg1"/>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Edit Master text styles</a:t>
            </a:r>
          </a:p>
        </p:txBody>
      </p:sp>
      <p:sp>
        <p:nvSpPr>
          <p:cNvPr id="9" name="Text Placeholder 4">
            <a:extLst>
              <a:ext uri="{FF2B5EF4-FFF2-40B4-BE49-F238E27FC236}">
                <a16:creationId xmlns:a16="http://schemas.microsoft.com/office/drawing/2014/main" id="{48340B09-8795-5D41-B040-2B6A6CAE9717}"/>
              </a:ext>
            </a:extLst>
          </p:cNvPr>
          <p:cNvSpPr>
            <a:spLocks noGrp="1"/>
          </p:cNvSpPr>
          <p:nvPr>
            <p:ph type="body" sz="quarter" idx="12"/>
          </p:nvPr>
        </p:nvSpPr>
        <p:spPr>
          <a:xfrm>
            <a:off x="1371600" y="3801154"/>
            <a:ext cx="7315200" cy="168296"/>
          </a:xfrm>
          <a:prstGeom prst="rect">
            <a:avLst/>
          </a:prstGeom>
        </p:spPr>
        <p:txBody>
          <a:bodyPr lIns="0" tIns="0" rIns="0" bIns="0" anchor="ctr" anchorCtr="0"/>
          <a:lstStyle>
            <a:lvl1pPr marL="0" indent="0">
              <a:buFontTx/>
              <a:buNone/>
              <a:defRPr sz="1400" b="0" i="0">
                <a:solidFill>
                  <a:schemeClr val="bg1"/>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Edit Master text styles</a:t>
            </a:r>
          </a:p>
        </p:txBody>
      </p:sp>
      <p:sp>
        <p:nvSpPr>
          <p:cNvPr id="10" name="Text Placeholder 4">
            <a:extLst>
              <a:ext uri="{FF2B5EF4-FFF2-40B4-BE49-F238E27FC236}">
                <a16:creationId xmlns:a16="http://schemas.microsoft.com/office/drawing/2014/main" id="{A8DC2F31-74D5-F040-AC53-308DC7A2053A}"/>
              </a:ext>
            </a:extLst>
          </p:cNvPr>
          <p:cNvSpPr>
            <a:spLocks noGrp="1"/>
          </p:cNvSpPr>
          <p:nvPr>
            <p:ph type="body" sz="quarter" idx="13"/>
          </p:nvPr>
        </p:nvSpPr>
        <p:spPr>
          <a:xfrm>
            <a:off x="1371600" y="4152819"/>
            <a:ext cx="7315200" cy="201888"/>
          </a:xfrm>
          <a:prstGeom prst="rect">
            <a:avLst/>
          </a:prstGeom>
        </p:spPr>
        <p:txBody>
          <a:bodyPr lIns="0" tIns="0" rIns="0" bIns="0" anchor="ctr" anchorCtr="0"/>
          <a:lstStyle>
            <a:lvl1pPr marL="0" indent="0">
              <a:buFontTx/>
              <a:buNone/>
              <a:defRPr sz="1400" b="0" i="0">
                <a:solidFill>
                  <a:schemeClr val="bg1"/>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Edit Master text styles</a:t>
            </a:r>
          </a:p>
        </p:txBody>
      </p:sp>
      <p:sp>
        <p:nvSpPr>
          <p:cNvPr id="11" name="Text Placeholder 3">
            <a:extLst>
              <a:ext uri="{FF2B5EF4-FFF2-40B4-BE49-F238E27FC236}">
                <a16:creationId xmlns:a16="http://schemas.microsoft.com/office/drawing/2014/main" id="{58BCA5B8-DB12-C04A-BCF9-2ABF2F1A63B6}"/>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i="0">
                <a:solidFill>
                  <a:srgbClr val="003B5C"/>
                </a:solidFill>
                <a:latin typeface="Arial"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2158776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 Box 12">
            <a:extLst>
              <a:ext uri="{FF2B5EF4-FFF2-40B4-BE49-F238E27FC236}">
                <a16:creationId xmlns:a16="http://schemas.microsoft.com/office/drawing/2014/main" id="{4B56615C-53EA-A34C-A7F0-521AC9B01B50}"/>
              </a:ext>
            </a:extLst>
          </p:cNvPr>
          <p:cNvSpPr txBox="1">
            <a:spLocks noChangeArrowheads="1"/>
          </p:cNvSpPr>
          <p:nvPr userDrawn="1"/>
        </p:nvSpPr>
        <p:spPr bwMode="gray">
          <a:xfrm>
            <a:off x="1279506" y="4674395"/>
            <a:ext cx="5600700" cy="225028"/>
          </a:xfrm>
          <a:prstGeom prst="rect">
            <a:avLst/>
          </a:prstGeom>
          <a:noFill/>
          <a:ln w="9525" algn="ctr">
            <a:noFill/>
            <a:miter lim="800000"/>
            <a:headEnd/>
            <a:tailEnd/>
          </a:ln>
          <a:effectLst/>
        </p:spPr>
        <p:txBody>
          <a:bodyPr wrap="none" lIns="91440" tIns="45720" rIns="91440" bIns="45720"/>
          <a:lstStyle/>
          <a:p>
            <a:pPr algn="l" eaLnBrk="0" hangingPunct="0">
              <a:lnSpc>
                <a:spcPct val="100000"/>
              </a:lnSpc>
              <a:spcBef>
                <a:spcPct val="0"/>
              </a:spcBef>
            </a:pPr>
            <a:r>
              <a:rPr lang="en-US" sz="800">
                <a:solidFill>
                  <a:schemeClr val="bg1"/>
                </a:solidFill>
                <a:latin typeface="+mj-lt"/>
                <a:cs typeface="Arial" charset="0"/>
              </a:rPr>
              <a:t>Confidential &amp; Proprietary</a:t>
            </a:r>
          </a:p>
        </p:txBody>
      </p:sp>
      <p:sp>
        <p:nvSpPr>
          <p:cNvPr id="6" name="Text Placeholder 4">
            <a:extLst>
              <a:ext uri="{FF2B5EF4-FFF2-40B4-BE49-F238E27FC236}">
                <a16:creationId xmlns:a16="http://schemas.microsoft.com/office/drawing/2014/main" id="{A0267D0B-1845-E94F-99EE-1959403B7046}"/>
              </a:ext>
            </a:extLst>
          </p:cNvPr>
          <p:cNvSpPr>
            <a:spLocks noGrp="1"/>
          </p:cNvSpPr>
          <p:nvPr>
            <p:ph type="body" sz="quarter" idx="10"/>
          </p:nvPr>
        </p:nvSpPr>
        <p:spPr>
          <a:xfrm>
            <a:off x="1371600" y="2743200"/>
            <a:ext cx="7315200" cy="640080"/>
          </a:xfrm>
          <a:prstGeom prst="rect">
            <a:avLst/>
          </a:prstGeom>
        </p:spPr>
        <p:txBody>
          <a:bodyPr lIns="0" tIns="0" rIns="0" bIns="0"/>
          <a:lstStyle>
            <a:lvl1pPr marL="0" indent="0">
              <a:buFontTx/>
              <a:buNone/>
              <a:defRPr sz="2800" b="0">
                <a:latin typeface="+mj-lt"/>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Click to edit Master text styles</a:t>
            </a:r>
          </a:p>
        </p:txBody>
      </p:sp>
      <p:sp>
        <p:nvSpPr>
          <p:cNvPr id="7" name="Text Placeholder 3">
            <a:extLst>
              <a:ext uri="{FF2B5EF4-FFF2-40B4-BE49-F238E27FC236}">
                <a16:creationId xmlns:a16="http://schemas.microsoft.com/office/drawing/2014/main" id="{2697B28E-866F-6946-B55C-A72A9603EDA1}"/>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a:lvl1pPr>
          </a:lstStyle>
          <a:p>
            <a:pPr lvl="0"/>
            <a:r>
              <a:rPr lang="en-US"/>
              <a:t>Click to edit Master title style</a:t>
            </a:r>
          </a:p>
        </p:txBody>
      </p:sp>
    </p:spTree>
    <p:extLst>
      <p:ext uri="{BB962C8B-B14F-4D97-AF65-F5344CB8AC3E}">
        <p14:creationId xmlns:p14="http://schemas.microsoft.com/office/powerpoint/2010/main" val="270342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28A4CE43-4C95-974D-94F0-7D1167F9149C}"/>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a:lvl1pPr>
          </a:lstStyle>
          <a:p>
            <a:pPr lvl="0"/>
            <a:r>
              <a:rPr lang="en-US"/>
              <a:t>Click to edit Master title style</a:t>
            </a:r>
          </a:p>
        </p:txBody>
      </p:sp>
    </p:spTree>
    <p:extLst>
      <p:ext uri="{BB962C8B-B14F-4D97-AF65-F5344CB8AC3E}">
        <p14:creationId xmlns:p14="http://schemas.microsoft.com/office/powerpoint/2010/main" val="3855239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436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Subhea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1371600" y="1645920"/>
            <a:ext cx="7315200" cy="2926080"/>
          </a:xfrm>
          <a:prstGeom prst="rect">
            <a:avLst/>
          </a:prstGeom>
        </p:spPr>
        <p:txBody>
          <a:bodyPr/>
          <a:lstStyle>
            <a:lvl1pPr>
              <a:defRPr sz="1800"/>
            </a:lvl1pPr>
            <a:lvl2pPr>
              <a:defRPr sz="1600"/>
            </a:lvl2pPr>
            <a:lvl3pPr>
              <a:defRPr sz="1600"/>
            </a:lvl3pPr>
            <a:lvl4pPr>
              <a:defRPr sz="1600"/>
            </a:lvl4pPr>
            <a:lvl5pPr>
              <a:defRPr b="0" i="1"/>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2"/>
          <p:cNvSpPr>
            <a:spLocks noGrp="1"/>
          </p:cNvSpPr>
          <p:nvPr>
            <p:ph type="body" idx="11"/>
          </p:nvPr>
        </p:nvSpPr>
        <p:spPr bwMode="gray">
          <a:xfrm>
            <a:off x="1371600" y="1097280"/>
            <a:ext cx="7315200" cy="457200"/>
          </a:xfrm>
          <a:prstGeom prst="rect">
            <a:avLst/>
          </a:prstGeom>
        </p:spPr>
        <p:txBody>
          <a:bodyPr anchor="t" anchorCtr="0"/>
          <a:lstStyle>
            <a:lvl1pPr marL="0" indent="0">
              <a:lnSpc>
                <a:spcPct val="950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2">
            <a:extLst>
              <a:ext uri="{FF2B5EF4-FFF2-40B4-BE49-F238E27FC236}">
                <a16:creationId xmlns:a16="http://schemas.microsoft.com/office/drawing/2014/main" id="{EA53C3C1-2A37-2148-AEEE-9D290A1691EF}"/>
              </a:ext>
            </a:extLst>
          </p:cNvPr>
          <p:cNvSpPr>
            <a:spLocks noGrp="1" noChangeArrowheads="1"/>
          </p:cNvSpPr>
          <p:nvPr>
            <p:ph type="title"/>
          </p:nvPr>
        </p:nvSpPr>
        <p:spPr bwMode="gray">
          <a:xfrm>
            <a:off x="1371600" y="0"/>
            <a:ext cx="7315200" cy="54864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7" name="Text Placeholder 4">
            <a:extLst>
              <a:ext uri="{FF2B5EF4-FFF2-40B4-BE49-F238E27FC236}">
                <a16:creationId xmlns:a16="http://schemas.microsoft.com/office/drawing/2014/main" id="{A9CC1E3D-1BE5-514C-B3E7-B8C2E14E9216}"/>
              </a:ext>
            </a:extLst>
          </p:cNvPr>
          <p:cNvSpPr>
            <a:spLocks noGrp="1"/>
          </p:cNvSpPr>
          <p:nvPr>
            <p:ph type="body" sz="quarter" idx="10"/>
          </p:nvPr>
        </p:nvSpPr>
        <p:spPr>
          <a:xfrm>
            <a:off x="1371600" y="54864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Tree>
    <p:extLst>
      <p:ext uri="{BB962C8B-B14F-4D97-AF65-F5344CB8AC3E}">
        <p14:creationId xmlns:p14="http://schemas.microsoft.com/office/powerpoint/2010/main" val="715996865"/>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head and Content">
    <p:bg>
      <p:bgPr>
        <a:solidFill>
          <a:schemeClr val="bg1"/>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8FFD57D-BFB7-2640-824A-00B005593334}"/>
              </a:ext>
            </a:extLst>
          </p:cNvPr>
          <p:cNvSpPr>
            <a:spLocks noGrp="1" noChangeArrowheads="1"/>
          </p:cNvSpPr>
          <p:nvPr>
            <p:ph type="title"/>
          </p:nvPr>
        </p:nvSpPr>
        <p:spPr bwMode="gray">
          <a:xfrm>
            <a:off x="1371600" y="0"/>
            <a:ext cx="7315200" cy="54864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8" name="Text Placeholder 4">
            <a:extLst>
              <a:ext uri="{FF2B5EF4-FFF2-40B4-BE49-F238E27FC236}">
                <a16:creationId xmlns:a16="http://schemas.microsoft.com/office/drawing/2014/main" id="{1282C78F-66E6-3F45-BCA3-FFF71D5D08CC}"/>
              </a:ext>
            </a:extLst>
          </p:cNvPr>
          <p:cNvSpPr>
            <a:spLocks noGrp="1"/>
          </p:cNvSpPr>
          <p:nvPr>
            <p:ph type="body" sz="quarter" idx="10"/>
          </p:nvPr>
        </p:nvSpPr>
        <p:spPr>
          <a:xfrm>
            <a:off x="1371600" y="54864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8E4CAB4A-D6E7-BE40-8A8C-087C4500586E}"/>
              </a:ext>
            </a:extLst>
          </p:cNvPr>
          <p:cNvSpPr>
            <a:spLocks noGrp="1"/>
          </p:cNvSpPr>
          <p:nvPr>
            <p:ph idx="1"/>
          </p:nvPr>
        </p:nvSpPr>
        <p:spPr bwMode="gray">
          <a:xfrm>
            <a:off x="1371600" y="1097280"/>
            <a:ext cx="7315200" cy="3474720"/>
          </a:xfrm>
        </p:spPr>
        <p:txBody>
          <a:bodyPr/>
          <a:lstStyle>
            <a:lvl5pPr>
              <a:defRPr b="0" i="1"/>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67217070"/>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bwMode="gray">
          <a:xfrm>
            <a:off x="1371600" y="1097280"/>
            <a:ext cx="3474720" cy="3474720"/>
          </a:xfrm>
          <a:prstGeom prst="rect">
            <a:avLst/>
          </a:prstGeom>
        </p:spPr>
        <p:txBody>
          <a:bodyPr/>
          <a:lstStyle>
            <a:lvl1pPr marL="228600">
              <a:lnSpc>
                <a:spcPct val="100000"/>
              </a:lnSpc>
              <a:spcBef>
                <a:spcPts val="400"/>
              </a:spcBef>
              <a:defRPr sz="1800"/>
            </a:lvl1pPr>
            <a:lvl2pPr marL="457200">
              <a:lnSpc>
                <a:spcPct val="100000"/>
              </a:lnSpc>
              <a:spcBef>
                <a:spcPts val="400"/>
              </a:spcBef>
              <a:defRPr sz="1600"/>
            </a:lvl2pPr>
            <a:lvl3pPr marL="685800">
              <a:lnSpc>
                <a:spcPct val="100000"/>
              </a:lnSpc>
              <a:spcBef>
                <a:spcPts val="400"/>
              </a:spcBef>
              <a:defRPr sz="1600"/>
            </a:lvl3pPr>
            <a:lvl4pPr marL="914400" indent="-228600">
              <a:lnSpc>
                <a:spcPct val="100000"/>
              </a:lnSpc>
              <a:spcBef>
                <a:spcPts val="400"/>
              </a:spcBef>
              <a:defRPr sz="1600"/>
            </a:lvl4pPr>
            <a:lvl5pPr marL="1485900" indent="0">
              <a:spcBef>
                <a:spcPts val="500"/>
              </a:spcBef>
              <a:buNone/>
              <a:defRPr sz="1400" b="0" i="1"/>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bwMode="gray">
          <a:xfrm>
            <a:off x="5212080" y="1097280"/>
            <a:ext cx="3474720" cy="3474720"/>
          </a:xfrm>
          <a:prstGeom prst="rect">
            <a:avLst/>
          </a:prstGeom>
        </p:spPr>
        <p:txBody>
          <a:bodyPr/>
          <a:lstStyle>
            <a:lvl1pPr marL="228600">
              <a:lnSpc>
                <a:spcPct val="100000"/>
              </a:lnSpc>
              <a:spcBef>
                <a:spcPts val="400"/>
              </a:spcBef>
              <a:defRPr sz="1800"/>
            </a:lvl1pPr>
            <a:lvl2pPr marL="457200">
              <a:lnSpc>
                <a:spcPct val="100000"/>
              </a:lnSpc>
              <a:spcBef>
                <a:spcPts val="400"/>
              </a:spcBef>
              <a:defRPr sz="1600"/>
            </a:lvl2pPr>
            <a:lvl3pPr marL="685800">
              <a:lnSpc>
                <a:spcPct val="100000"/>
              </a:lnSpc>
              <a:spcBef>
                <a:spcPts val="400"/>
              </a:spcBef>
              <a:defRPr sz="1600"/>
            </a:lvl3pPr>
            <a:lvl4pPr marL="914400" indent="-228600">
              <a:lnSpc>
                <a:spcPct val="100000"/>
              </a:lnSpc>
              <a:spcBef>
                <a:spcPts val="400"/>
              </a:spcBef>
              <a:defRPr sz="1600"/>
            </a:lvl4pPr>
            <a:lvl5pPr marL="1485900" indent="0">
              <a:spcBef>
                <a:spcPts val="500"/>
              </a:spcBef>
              <a:buNone/>
              <a:defRPr sz="1400" b="0" i="1"/>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Rectangle 2">
            <a:extLst>
              <a:ext uri="{FF2B5EF4-FFF2-40B4-BE49-F238E27FC236}">
                <a16:creationId xmlns:a16="http://schemas.microsoft.com/office/drawing/2014/main" id="{9A0208B2-E4ED-DE46-9E66-9D7F8E50E17A}"/>
              </a:ext>
            </a:extLst>
          </p:cNvPr>
          <p:cNvSpPr>
            <a:spLocks noGrp="1" noChangeArrowheads="1"/>
          </p:cNvSpPr>
          <p:nvPr>
            <p:ph type="title"/>
          </p:nvPr>
        </p:nvSpPr>
        <p:spPr bwMode="gray">
          <a:xfrm>
            <a:off x="1371600" y="0"/>
            <a:ext cx="7315200" cy="54864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8" name="Text Placeholder 4">
            <a:extLst>
              <a:ext uri="{FF2B5EF4-FFF2-40B4-BE49-F238E27FC236}">
                <a16:creationId xmlns:a16="http://schemas.microsoft.com/office/drawing/2014/main" id="{08E3EB61-5EB5-AE48-ADF5-909A04DC3EEF}"/>
              </a:ext>
            </a:extLst>
          </p:cNvPr>
          <p:cNvSpPr>
            <a:spLocks noGrp="1"/>
          </p:cNvSpPr>
          <p:nvPr>
            <p:ph type="body" sz="quarter" idx="10"/>
          </p:nvPr>
        </p:nvSpPr>
        <p:spPr>
          <a:xfrm>
            <a:off x="1371600" y="54864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Tree>
    <p:extLst>
      <p:ext uri="{BB962C8B-B14F-4D97-AF65-F5344CB8AC3E}">
        <p14:creationId xmlns:p14="http://schemas.microsoft.com/office/powerpoint/2010/main" val="3118542993"/>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ext Placeholder 2"/>
          <p:cNvSpPr>
            <a:spLocks noGrp="1"/>
          </p:cNvSpPr>
          <p:nvPr>
            <p:ph type="body" idx="1"/>
          </p:nvPr>
        </p:nvSpPr>
        <p:spPr bwMode="gray">
          <a:xfrm>
            <a:off x="1371600" y="1097280"/>
            <a:ext cx="3474720"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lang="en-US" sz="1800" b="1" dirty="0" smtClean="0"/>
            </a:lvl1pPr>
          </a:lstStyle>
          <a:p>
            <a:pPr marL="0" lvl="0" indent="0">
              <a:buNone/>
            </a:pPr>
            <a:r>
              <a:rPr lang="en-US"/>
              <a:t>Click to edit Master text styles</a:t>
            </a:r>
          </a:p>
        </p:txBody>
      </p:sp>
      <p:sp>
        <p:nvSpPr>
          <p:cNvPr id="5" name="Content Placeholder 3"/>
          <p:cNvSpPr>
            <a:spLocks noGrp="1"/>
          </p:cNvSpPr>
          <p:nvPr>
            <p:ph sz="half" idx="2"/>
          </p:nvPr>
        </p:nvSpPr>
        <p:spPr bwMode="gray">
          <a:xfrm>
            <a:off x="1371600" y="1645920"/>
            <a:ext cx="3474720" cy="2926080"/>
          </a:xfrm>
          <a:prstGeom prst="rect">
            <a:avLst/>
          </a:prstGeom>
        </p:spPr>
        <p:txBody>
          <a:bodyPr/>
          <a:lstStyle>
            <a:lvl1pPr>
              <a:spcBef>
                <a:spcPts val="600"/>
              </a:spcBef>
              <a:defRPr sz="1800"/>
            </a:lvl1pPr>
            <a:lvl2pPr>
              <a:spcBef>
                <a:spcPts val="400"/>
              </a:spcBef>
              <a:defRPr sz="1800"/>
            </a:lvl2pPr>
            <a:lvl3pPr>
              <a:spcBef>
                <a:spcPts val="400"/>
              </a:spcBef>
              <a:defRPr sz="1400"/>
            </a:lvl3pPr>
            <a:lvl4pPr>
              <a:spcBef>
                <a:spcPts val="400"/>
              </a:spcBef>
              <a:defRPr sz="1400"/>
            </a:lvl4pPr>
            <a:lvl5pPr marL="1485900" indent="0">
              <a:spcBef>
                <a:spcPts val="500"/>
              </a:spcBef>
              <a:buNone/>
              <a:defRPr sz="1400" b="0" i="1"/>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p:cNvSpPr>
            <a:spLocks noGrp="1"/>
          </p:cNvSpPr>
          <p:nvPr>
            <p:ph type="body" sz="quarter" idx="3"/>
          </p:nvPr>
        </p:nvSpPr>
        <p:spPr bwMode="gray">
          <a:xfrm>
            <a:off x="5212080" y="1097280"/>
            <a:ext cx="3474720"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lang="en-US" sz="1800" b="1" dirty="0" smtClean="0"/>
            </a:lvl1pPr>
          </a:lstStyle>
          <a:p>
            <a:pPr marL="0" lvl="0" indent="0">
              <a:buNone/>
            </a:pPr>
            <a:r>
              <a:rPr lang="en-US"/>
              <a:t>Click to edit Master text styles</a:t>
            </a:r>
          </a:p>
        </p:txBody>
      </p:sp>
      <p:sp>
        <p:nvSpPr>
          <p:cNvPr id="7" name="Content Placeholder 5"/>
          <p:cNvSpPr>
            <a:spLocks noGrp="1"/>
          </p:cNvSpPr>
          <p:nvPr>
            <p:ph sz="quarter" idx="4"/>
          </p:nvPr>
        </p:nvSpPr>
        <p:spPr bwMode="gray">
          <a:xfrm>
            <a:off x="5212080" y="1645920"/>
            <a:ext cx="3474720" cy="2926080"/>
          </a:xfrm>
          <a:prstGeom prst="rect">
            <a:avLst/>
          </a:prstGeom>
        </p:spPr>
        <p:txBody>
          <a:bodyPr/>
          <a:lstStyle>
            <a:lvl1pPr>
              <a:spcBef>
                <a:spcPts val="600"/>
              </a:spcBef>
              <a:defRPr sz="1800"/>
            </a:lvl1pPr>
            <a:lvl2pPr>
              <a:spcBef>
                <a:spcPts val="400"/>
              </a:spcBef>
              <a:defRPr sz="1800"/>
            </a:lvl2pPr>
            <a:lvl3pPr>
              <a:spcBef>
                <a:spcPts val="400"/>
              </a:spcBef>
              <a:defRPr sz="1400"/>
            </a:lvl3pPr>
            <a:lvl4pPr>
              <a:spcBef>
                <a:spcPts val="400"/>
              </a:spcBef>
              <a:defRPr sz="1400"/>
            </a:lvl4pPr>
            <a:lvl5pPr marL="1485900" indent="0">
              <a:spcBef>
                <a:spcPts val="500"/>
              </a:spcBef>
              <a:buNone/>
              <a:defRPr sz="1400" b="0" i="1"/>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Rectangle 2">
            <a:extLst>
              <a:ext uri="{FF2B5EF4-FFF2-40B4-BE49-F238E27FC236}">
                <a16:creationId xmlns:a16="http://schemas.microsoft.com/office/drawing/2014/main" id="{36AA58ED-2BA7-1B47-B448-961A462460C7}"/>
              </a:ext>
            </a:extLst>
          </p:cNvPr>
          <p:cNvSpPr>
            <a:spLocks noGrp="1" noChangeArrowheads="1"/>
          </p:cNvSpPr>
          <p:nvPr>
            <p:ph type="title"/>
          </p:nvPr>
        </p:nvSpPr>
        <p:spPr bwMode="gray">
          <a:xfrm>
            <a:off x="1371600" y="0"/>
            <a:ext cx="7315200" cy="54864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9" name="Text Placeholder 4">
            <a:extLst>
              <a:ext uri="{FF2B5EF4-FFF2-40B4-BE49-F238E27FC236}">
                <a16:creationId xmlns:a16="http://schemas.microsoft.com/office/drawing/2014/main" id="{E4E9F8CA-C195-364C-A93E-DF7BFE429431}"/>
              </a:ext>
            </a:extLst>
          </p:cNvPr>
          <p:cNvSpPr>
            <a:spLocks noGrp="1"/>
          </p:cNvSpPr>
          <p:nvPr>
            <p:ph type="body" sz="quarter" idx="10"/>
          </p:nvPr>
        </p:nvSpPr>
        <p:spPr>
          <a:xfrm>
            <a:off x="1371600" y="54864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Tree>
    <p:extLst>
      <p:ext uri="{BB962C8B-B14F-4D97-AF65-F5344CB8AC3E}">
        <p14:creationId xmlns:p14="http://schemas.microsoft.com/office/powerpoint/2010/main" val="1408116113"/>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Image and Copy">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371598" y="1097280"/>
            <a:ext cx="4389120" cy="3474720"/>
          </a:xfrm>
          <a:prstGeom prst="rect">
            <a:avLst/>
          </a:prstGeom>
        </p:spPr>
        <p:txBody>
          <a:bodyPr lIns="0" tIns="0" rIns="0" bIns="0" anchor="ctr" anchorCtr="0"/>
          <a:lstStyle>
            <a:lvl1pPr marL="0" indent="0" algn="ctr">
              <a:buNone/>
              <a:defRPr/>
            </a:lvl1pPr>
          </a:lstStyle>
          <a:p>
            <a:r>
              <a:rPr lang="en-US"/>
              <a:t>Click to</a:t>
            </a:r>
            <a:br>
              <a:rPr lang="en-US"/>
            </a:br>
            <a:r>
              <a:rPr lang="en-US"/>
              <a:t>insert picture</a:t>
            </a:r>
          </a:p>
        </p:txBody>
      </p:sp>
      <p:sp>
        <p:nvSpPr>
          <p:cNvPr id="6" name="Text Placeholder 4"/>
          <p:cNvSpPr>
            <a:spLocks noGrp="1"/>
          </p:cNvSpPr>
          <p:nvPr>
            <p:ph type="body" sz="quarter" idx="3"/>
          </p:nvPr>
        </p:nvSpPr>
        <p:spPr bwMode="gray">
          <a:xfrm>
            <a:off x="5943600" y="1097280"/>
            <a:ext cx="2743200"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marL="285750" indent="-285750">
              <a:buNone/>
              <a:defRPr lang="en-US" sz="1400" b="1" dirty="0" smtClean="0"/>
            </a:lvl1pPr>
          </a:lstStyle>
          <a:p>
            <a:pPr marL="0" lvl="0" indent="0"/>
            <a:r>
              <a:rPr lang="en-US"/>
              <a:t>Click to edit Master text styles</a:t>
            </a:r>
          </a:p>
        </p:txBody>
      </p:sp>
      <p:sp>
        <p:nvSpPr>
          <p:cNvPr id="7" name="Content Placeholder 5"/>
          <p:cNvSpPr>
            <a:spLocks noGrp="1"/>
          </p:cNvSpPr>
          <p:nvPr>
            <p:ph sz="quarter" idx="4"/>
          </p:nvPr>
        </p:nvSpPr>
        <p:spPr bwMode="gray">
          <a:xfrm>
            <a:off x="5943600" y="1645920"/>
            <a:ext cx="2743200" cy="2926080"/>
          </a:xfrm>
          <a:prstGeom prst="rect">
            <a:avLst/>
          </a:prstGeom>
        </p:spPr>
        <p:txBody>
          <a:bodyPr/>
          <a:lstStyle>
            <a:lvl1pPr marL="0" indent="0">
              <a:spcBef>
                <a:spcPts val="1000"/>
              </a:spcBef>
              <a:buFontTx/>
              <a:buNone/>
              <a:defRPr sz="1400" b="0"/>
            </a:lvl1pPr>
            <a:lvl2pPr marL="400050" indent="0">
              <a:spcBef>
                <a:spcPts val="500"/>
              </a:spcBef>
              <a:buFontTx/>
              <a:buNone/>
              <a:defRPr sz="1400"/>
            </a:lvl2pPr>
            <a:lvl3pPr marL="800100" indent="0">
              <a:spcBef>
                <a:spcPts val="500"/>
              </a:spcBef>
              <a:buFontTx/>
              <a:buNone/>
              <a:defRPr sz="1400"/>
            </a:lvl3pPr>
            <a:lvl4pPr marL="1143000" indent="0">
              <a:spcBef>
                <a:spcPts val="500"/>
              </a:spcBef>
              <a:buFontTx/>
              <a:buNone/>
              <a:defRPr sz="1400"/>
            </a:lvl4pPr>
            <a:lvl5pPr marL="1485900" indent="0">
              <a:spcBef>
                <a:spcPts val="500"/>
              </a:spcBef>
              <a:buFontTx/>
              <a:buNone/>
              <a:defRPr sz="1400" b="0" i="1"/>
            </a:lvl5pPr>
            <a:lvl6pPr>
              <a:defRPr sz="1600"/>
            </a:lvl6pPr>
            <a:lvl7pPr>
              <a:defRPr sz="1600"/>
            </a:lvl7pPr>
            <a:lvl8pPr>
              <a:defRPr sz="1600"/>
            </a:lvl8pPr>
            <a:lvl9pPr>
              <a:defRPr sz="1600"/>
            </a:lvl9pPr>
          </a:lstStyle>
          <a:p>
            <a:pPr lvl="0"/>
            <a:r>
              <a:rPr lang="en-US"/>
              <a:t>Click to edit Master text styles</a:t>
            </a:r>
          </a:p>
        </p:txBody>
      </p:sp>
      <p:sp>
        <p:nvSpPr>
          <p:cNvPr id="8" name="Rectangle 2">
            <a:extLst>
              <a:ext uri="{FF2B5EF4-FFF2-40B4-BE49-F238E27FC236}">
                <a16:creationId xmlns:a16="http://schemas.microsoft.com/office/drawing/2014/main" id="{0116FB54-82F2-6D4F-8D36-0247F4CA348D}"/>
              </a:ext>
            </a:extLst>
          </p:cNvPr>
          <p:cNvSpPr>
            <a:spLocks noGrp="1" noChangeArrowheads="1"/>
          </p:cNvSpPr>
          <p:nvPr>
            <p:ph type="title"/>
          </p:nvPr>
        </p:nvSpPr>
        <p:spPr bwMode="gray">
          <a:xfrm>
            <a:off x="1371600" y="0"/>
            <a:ext cx="7315200" cy="54864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9" name="Text Placeholder 4">
            <a:extLst>
              <a:ext uri="{FF2B5EF4-FFF2-40B4-BE49-F238E27FC236}">
                <a16:creationId xmlns:a16="http://schemas.microsoft.com/office/drawing/2014/main" id="{FC4A76CF-2C3C-C644-AB2D-4306813ABE40}"/>
              </a:ext>
            </a:extLst>
          </p:cNvPr>
          <p:cNvSpPr>
            <a:spLocks noGrp="1"/>
          </p:cNvSpPr>
          <p:nvPr>
            <p:ph type="body" sz="quarter" idx="11"/>
          </p:nvPr>
        </p:nvSpPr>
        <p:spPr>
          <a:xfrm>
            <a:off x="1371600" y="54864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Tree>
    <p:extLst>
      <p:ext uri="{BB962C8B-B14F-4D97-AF65-F5344CB8AC3E}">
        <p14:creationId xmlns:p14="http://schemas.microsoft.com/office/powerpoint/2010/main" val="3268918736"/>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ll Image and Copy">
    <p:bg>
      <p:bgPr>
        <a:solidFill>
          <a:schemeClr val="bg1"/>
        </a:solidFill>
        <a:effectLst/>
      </p:bgPr>
    </p:bg>
    <p:spTree>
      <p:nvGrpSpPr>
        <p:cNvPr id="1" name=""/>
        <p:cNvGrpSpPr/>
        <p:nvPr/>
      </p:nvGrpSpPr>
      <p:grpSpPr>
        <a:xfrm>
          <a:off x="0" y="0"/>
          <a:ext cx="0" cy="0"/>
          <a:chOff x="0" y="0"/>
          <a:chExt cx="0" cy="0"/>
        </a:xfrm>
      </p:grpSpPr>
      <p:sp>
        <p:nvSpPr>
          <p:cNvPr id="9" name="Picture Placeholder 3"/>
          <p:cNvSpPr>
            <a:spLocks noGrp="1"/>
          </p:cNvSpPr>
          <p:nvPr>
            <p:ph type="pic" sz="quarter" idx="10" hasCustomPrompt="1"/>
          </p:nvPr>
        </p:nvSpPr>
        <p:spPr>
          <a:xfrm>
            <a:off x="1371598" y="1097280"/>
            <a:ext cx="3291840" cy="3474720"/>
          </a:xfrm>
          <a:prstGeom prst="rect">
            <a:avLst/>
          </a:prstGeom>
        </p:spPr>
        <p:txBody>
          <a:bodyPr lIns="0" tIns="0" rIns="0" bIns="0" anchor="ctr" anchorCtr="0"/>
          <a:lstStyle>
            <a:lvl1pPr marL="0" indent="0" algn="ctr">
              <a:buNone/>
              <a:defRPr/>
            </a:lvl1pPr>
          </a:lstStyle>
          <a:p>
            <a:r>
              <a:rPr lang="en-US"/>
              <a:t>Click to</a:t>
            </a:r>
            <a:br>
              <a:rPr lang="en-US"/>
            </a:br>
            <a:r>
              <a:rPr lang="en-US"/>
              <a:t>insert picture</a:t>
            </a:r>
          </a:p>
        </p:txBody>
      </p:sp>
      <p:sp>
        <p:nvSpPr>
          <p:cNvPr id="7" name="Content Placeholder 5"/>
          <p:cNvSpPr>
            <a:spLocks noGrp="1"/>
          </p:cNvSpPr>
          <p:nvPr>
            <p:ph sz="quarter" idx="4"/>
          </p:nvPr>
        </p:nvSpPr>
        <p:spPr bwMode="gray">
          <a:xfrm>
            <a:off x="5029200" y="1554480"/>
            <a:ext cx="3657600" cy="3017520"/>
          </a:xfrm>
          <a:prstGeom prst="rect">
            <a:avLst/>
          </a:prstGeom>
        </p:spPr>
        <p:txBody>
          <a:bodyPr/>
          <a:lstStyle>
            <a:lvl1pPr marL="0" indent="0">
              <a:spcBef>
                <a:spcPts val="1000"/>
              </a:spcBef>
              <a:buFontTx/>
              <a:buNone/>
              <a:defRPr sz="1400" b="0"/>
            </a:lvl1pPr>
            <a:lvl2pPr marL="400050" indent="0">
              <a:spcBef>
                <a:spcPts val="500"/>
              </a:spcBef>
              <a:buFontTx/>
              <a:buNone/>
              <a:defRPr sz="1400"/>
            </a:lvl2pPr>
            <a:lvl3pPr marL="800100" indent="0">
              <a:spcBef>
                <a:spcPts val="500"/>
              </a:spcBef>
              <a:buFontTx/>
              <a:buNone/>
              <a:defRPr sz="1400"/>
            </a:lvl3pPr>
            <a:lvl4pPr marL="1143000" indent="0">
              <a:spcBef>
                <a:spcPts val="500"/>
              </a:spcBef>
              <a:buFontTx/>
              <a:buNone/>
              <a:defRPr sz="1400"/>
            </a:lvl4pPr>
            <a:lvl5pPr marL="1485900" indent="0">
              <a:spcBef>
                <a:spcPts val="500"/>
              </a:spcBef>
              <a:buFontTx/>
              <a:buNone/>
              <a:defRPr sz="1400" b="0" i="1"/>
            </a:lvl5pPr>
            <a:lvl6pPr>
              <a:defRPr sz="1600"/>
            </a:lvl6pPr>
            <a:lvl7pPr>
              <a:defRPr sz="1600"/>
            </a:lvl7pPr>
            <a:lvl8pPr>
              <a:defRPr sz="1600"/>
            </a:lvl8pPr>
            <a:lvl9pPr>
              <a:defRPr sz="1600"/>
            </a:lvl9pPr>
          </a:lstStyle>
          <a:p>
            <a:pPr lvl="0"/>
            <a:r>
              <a:rPr lang="en-US"/>
              <a:t>Click to edit Master text styles</a:t>
            </a:r>
          </a:p>
        </p:txBody>
      </p:sp>
      <p:sp>
        <p:nvSpPr>
          <p:cNvPr id="10" name="Content Placeholder 5"/>
          <p:cNvSpPr>
            <a:spLocks noGrp="1"/>
          </p:cNvSpPr>
          <p:nvPr>
            <p:ph sz="quarter" idx="11"/>
          </p:nvPr>
        </p:nvSpPr>
        <p:spPr bwMode="gray">
          <a:xfrm>
            <a:off x="5029200" y="1097280"/>
            <a:ext cx="3657600" cy="365760"/>
          </a:xfrm>
          <a:prstGeom prst="rect">
            <a:avLst/>
          </a:prstGeom>
        </p:spPr>
        <p:txBody>
          <a:bodyPr bIns="0" anchor="t" anchorCtr="0"/>
          <a:lstStyle>
            <a:lvl1pPr marL="0" indent="0">
              <a:spcBef>
                <a:spcPts val="1000"/>
              </a:spcBef>
              <a:buFontTx/>
              <a:buNone/>
              <a:defRPr sz="1400" b="1"/>
            </a:lvl1pPr>
            <a:lvl2pPr marL="400050" indent="0">
              <a:spcBef>
                <a:spcPts val="500"/>
              </a:spcBef>
              <a:buFontTx/>
              <a:buNone/>
              <a:defRPr sz="1400" b="1"/>
            </a:lvl2pPr>
            <a:lvl3pPr marL="800100" indent="0">
              <a:spcBef>
                <a:spcPts val="500"/>
              </a:spcBef>
              <a:buFontTx/>
              <a:buNone/>
              <a:defRPr sz="1400" b="1"/>
            </a:lvl3pPr>
            <a:lvl4pPr marL="1143000" indent="0">
              <a:spcBef>
                <a:spcPts val="500"/>
              </a:spcBef>
              <a:buFontTx/>
              <a:buNone/>
              <a:defRPr sz="1400" b="1"/>
            </a:lvl4pPr>
            <a:lvl5pPr marL="1485900" indent="0">
              <a:spcBef>
                <a:spcPts val="500"/>
              </a:spcBef>
              <a:buFontTx/>
              <a:buNone/>
              <a:defRPr sz="1400" b="1" i="1"/>
            </a:lvl5pPr>
            <a:lvl6pPr>
              <a:defRPr sz="1600"/>
            </a:lvl6pPr>
            <a:lvl7pPr>
              <a:defRPr sz="1600"/>
            </a:lvl7pPr>
            <a:lvl8pPr>
              <a:defRPr sz="1600"/>
            </a:lvl8pPr>
            <a:lvl9pPr>
              <a:defRPr sz="1600"/>
            </a:lvl9pPr>
          </a:lstStyle>
          <a:p>
            <a:pPr lvl="0"/>
            <a:r>
              <a:rPr lang="en-US"/>
              <a:t>Click to edit Master text styles</a:t>
            </a:r>
          </a:p>
        </p:txBody>
      </p:sp>
      <p:sp>
        <p:nvSpPr>
          <p:cNvPr id="8" name="Rectangle 2">
            <a:extLst>
              <a:ext uri="{FF2B5EF4-FFF2-40B4-BE49-F238E27FC236}">
                <a16:creationId xmlns:a16="http://schemas.microsoft.com/office/drawing/2014/main" id="{E494D5A6-156F-BB41-8B9D-A9006E54A08F}"/>
              </a:ext>
            </a:extLst>
          </p:cNvPr>
          <p:cNvSpPr>
            <a:spLocks noGrp="1" noChangeArrowheads="1"/>
          </p:cNvSpPr>
          <p:nvPr>
            <p:ph type="title"/>
          </p:nvPr>
        </p:nvSpPr>
        <p:spPr bwMode="gray">
          <a:xfrm>
            <a:off x="1371600" y="0"/>
            <a:ext cx="7315200" cy="54864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13" name="Text Placeholder 4">
            <a:extLst>
              <a:ext uri="{FF2B5EF4-FFF2-40B4-BE49-F238E27FC236}">
                <a16:creationId xmlns:a16="http://schemas.microsoft.com/office/drawing/2014/main" id="{8571AF5C-D2A2-124F-8426-5FBD04ED5144}"/>
              </a:ext>
            </a:extLst>
          </p:cNvPr>
          <p:cNvSpPr>
            <a:spLocks noGrp="1"/>
          </p:cNvSpPr>
          <p:nvPr>
            <p:ph type="body" sz="quarter" idx="12"/>
          </p:nvPr>
        </p:nvSpPr>
        <p:spPr>
          <a:xfrm>
            <a:off x="1371600" y="54864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Tree>
    <p:extLst>
      <p:ext uri="{BB962C8B-B14F-4D97-AF65-F5344CB8AC3E}">
        <p14:creationId xmlns:p14="http://schemas.microsoft.com/office/powerpoint/2010/main" val="1162222848"/>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1D85955-C3D5-0F41-A630-7E4536CB278B}"/>
              </a:ext>
            </a:extLst>
          </p:cNvPr>
          <p:cNvSpPr>
            <a:spLocks noGrp="1" noChangeArrowheads="1"/>
          </p:cNvSpPr>
          <p:nvPr>
            <p:ph type="title"/>
          </p:nvPr>
        </p:nvSpPr>
        <p:spPr bwMode="gray">
          <a:xfrm>
            <a:off x="1371600" y="0"/>
            <a:ext cx="7315200" cy="54864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6" name="Text Placeholder 4">
            <a:extLst>
              <a:ext uri="{FF2B5EF4-FFF2-40B4-BE49-F238E27FC236}">
                <a16:creationId xmlns:a16="http://schemas.microsoft.com/office/drawing/2014/main" id="{4D72F927-5867-F64B-8051-BACF68D0E4CF}"/>
              </a:ext>
            </a:extLst>
          </p:cNvPr>
          <p:cNvSpPr>
            <a:spLocks noGrp="1"/>
          </p:cNvSpPr>
          <p:nvPr>
            <p:ph type="body" sz="quarter" idx="10"/>
          </p:nvPr>
        </p:nvSpPr>
        <p:spPr>
          <a:xfrm>
            <a:off x="1371600" y="54864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Tree>
    <p:extLst>
      <p:ext uri="{BB962C8B-B14F-4D97-AF65-F5344CB8AC3E}">
        <p14:creationId xmlns:p14="http://schemas.microsoft.com/office/powerpoint/2010/main" val="4081632502"/>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IS-Title">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9FA1672B-3421-FC4D-B0F7-F13BC5FD4236}"/>
              </a:ext>
            </a:extLst>
          </p:cNvPr>
          <p:cNvSpPr>
            <a:spLocks noGrp="1"/>
          </p:cNvSpPr>
          <p:nvPr>
            <p:ph type="body" sz="quarter" idx="10"/>
          </p:nvPr>
        </p:nvSpPr>
        <p:spPr>
          <a:xfrm>
            <a:off x="1371600" y="2743200"/>
            <a:ext cx="7315200" cy="640080"/>
          </a:xfrm>
          <a:prstGeom prst="rect">
            <a:avLst/>
          </a:prstGeom>
        </p:spPr>
        <p:txBody>
          <a:bodyPr lIns="0" tIns="0" rIns="0" bIns="0"/>
          <a:lstStyle>
            <a:lvl1pPr marL="0" indent="0">
              <a:buFontTx/>
              <a:buNone/>
              <a:defRPr sz="2800" b="0" i="0">
                <a:solidFill>
                  <a:srgbClr val="003B5C"/>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Edit Master text styles</a:t>
            </a:r>
          </a:p>
        </p:txBody>
      </p:sp>
      <p:sp>
        <p:nvSpPr>
          <p:cNvPr id="11" name="Text Placeholder 3">
            <a:extLst>
              <a:ext uri="{FF2B5EF4-FFF2-40B4-BE49-F238E27FC236}">
                <a16:creationId xmlns:a16="http://schemas.microsoft.com/office/drawing/2014/main" id="{58BCA5B8-DB12-C04A-BCF9-2ABF2F1A63B6}"/>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i="0">
                <a:solidFill>
                  <a:srgbClr val="003B5C"/>
                </a:solidFill>
                <a:latin typeface="Arial"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1663828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102368"/>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IS-Section">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8BCA5B8-DB12-C04A-BCF9-2ABF2F1A63B6}"/>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i="0">
                <a:solidFill>
                  <a:srgbClr val="003B5C"/>
                </a:solidFill>
                <a:latin typeface="Arial"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1598202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SAC-Title-Presenter">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9FA1672B-3421-FC4D-B0F7-F13BC5FD4236}"/>
              </a:ext>
            </a:extLst>
          </p:cNvPr>
          <p:cNvSpPr>
            <a:spLocks noGrp="1"/>
          </p:cNvSpPr>
          <p:nvPr>
            <p:ph type="body" sz="quarter" idx="10"/>
          </p:nvPr>
        </p:nvSpPr>
        <p:spPr>
          <a:xfrm>
            <a:off x="1371600" y="2743200"/>
            <a:ext cx="7315200" cy="640080"/>
          </a:xfrm>
          <a:prstGeom prst="rect">
            <a:avLst/>
          </a:prstGeom>
        </p:spPr>
        <p:txBody>
          <a:bodyPr lIns="0" tIns="0" rIns="0" bIns="0"/>
          <a:lstStyle>
            <a:lvl1pPr marL="0" indent="0">
              <a:buFontTx/>
              <a:buNone/>
              <a:defRPr sz="2800" b="0" i="0">
                <a:solidFill>
                  <a:srgbClr val="003B5C"/>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Edit Master text styles</a:t>
            </a:r>
          </a:p>
        </p:txBody>
      </p:sp>
      <p:sp>
        <p:nvSpPr>
          <p:cNvPr id="8" name="Text Placeholder 4">
            <a:extLst>
              <a:ext uri="{FF2B5EF4-FFF2-40B4-BE49-F238E27FC236}">
                <a16:creationId xmlns:a16="http://schemas.microsoft.com/office/drawing/2014/main" id="{7D14AD63-1056-2A4C-A630-49D4A2147A9A}"/>
              </a:ext>
            </a:extLst>
          </p:cNvPr>
          <p:cNvSpPr>
            <a:spLocks noGrp="1"/>
          </p:cNvSpPr>
          <p:nvPr>
            <p:ph type="body" sz="quarter" idx="11"/>
          </p:nvPr>
        </p:nvSpPr>
        <p:spPr>
          <a:xfrm>
            <a:off x="1371600" y="3589062"/>
            <a:ext cx="7315200" cy="154263"/>
          </a:xfrm>
          <a:prstGeom prst="rect">
            <a:avLst/>
          </a:prstGeom>
        </p:spPr>
        <p:txBody>
          <a:bodyPr lIns="0" tIns="0" rIns="0" bIns="0" anchor="ctr" anchorCtr="0"/>
          <a:lstStyle>
            <a:lvl1pPr marL="0" indent="0">
              <a:buFontTx/>
              <a:buNone/>
              <a:defRPr sz="1400" b="1" i="0">
                <a:solidFill>
                  <a:schemeClr val="bg1"/>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Edit Master text styles</a:t>
            </a:r>
          </a:p>
        </p:txBody>
      </p:sp>
      <p:sp>
        <p:nvSpPr>
          <p:cNvPr id="9" name="Text Placeholder 4">
            <a:extLst>
              <a:ext uri="{FF2B5EF4-FFF2-40B4-BE49-F238E27FC236}">
                <a16:creationId xmlns:a16="http://schemas.microsoft.com/office/drawing/2014/main" id="{48340B09-8795-5D41-B040-2B6A6CAE9717}"/>
              </a:ext>
            </a:extLst>
          </p:cNvPr>
          <p:cNvSpPr>
            <a:spLocks noGrp="1"/>
          </p:cNvSpPr>
          <p:nvPr>
            <p:ph type="body" sz="quarter" idx="12"/>
          </p:nvPr>
        </p:nvSpPr>
        <p:spPr>
          <a:xfrm>
            <a:off x="1371600" y="3801154"/>
            <a:ext cx="7315200" cy="168296"/>
          </a:xfrm>
          <a:prstGeom prst="rect">
            <a:avLst/>
          </a:prstGeom>
        </p:spPr>
        <p:txBody>
          <a:bodyPr lIns="0" tIns="0" rIns="0" bIns="0" anchor="ctr" anchorCtr="0"/>
          <a:lstStyle>
            <a:lvl1pPr marL="0" indent="0">
              <a:buFontTx/>
              <a:buNone/>
              <a:defRPr sz="1400" b="0" i="0">
                <a:solidFill>
                  <a:schemeClr val="bg1"/>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Edit Master text styles</a:t>
            </a:r>
          </a:p>
        </p:txBody>
      </p:sp>
      <p:sp>
        <p:nvSpPr>
          <p:cNvPr id="10" name="Text Placeholder 4">
            <a:extLst>
              <a:ext uri="{FF2B5EF4-FFF2-40B4-BE49-F238E27FC236}">
                <a16:creationId xmlns:a16="http://schemas.microsoft.com/office/drawing/2014/main" id="{A8DC2F31-74D5-F040-AC53-308DC7A2053A}"/>
              </a:ext>
            </a:extLst>
          </p:cNvPr>
          <p:cNvSpPr>
            <a:spLocks noGrp="1"/>
          </p:cNvSpPr>
          <p:nvPr>
            <p:ph type="body" sz="quarter" idx="13"/>
          </p:nvPr>
        </p:nvSpPr>
        <p:spPr>
          <a:xfrm>
            <a:off x="1371600" y="4152819"/>
            <a:ext cx="7315200" cy="201888"/>
          </a:xfrm>
          <a:prstGeom prst="rect">
            <a:avLst/>
          </a:prstGeom>
        </p:spPr>
        <p:txBody>
          <a:bodyPr lIns="0" tIns="0" rIns="0" bIns="0" anchor="ctr" anchorCtr="0"/>
          <a:lstStyle>
            <a:lvl1pPr marL="0" indent="0">
              <a:buFontTx/>
              <a:buNone/>
              <a:defRPr sz="1400" b="0" i="0">
                <a:solidFill>
                  <a:schemeClr val="bg1"/>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Edit Master text styles</a:t>
            </a:r>
          </a:p>
        </p:txBody>
      </p:sp>
      <p:sp>
        <p:nvSpPr>
          <p:cNvPr id="11" name="Text Placeholder 3">
            <a:extLst>
              <a:ext uri="{FF2B5EF4-FFF2-40B4-BE49-F238E27FC236}">
                <a16:creationId xmlns:a16="http://schemas.microsoft.com/office/drawing/2014/main" id="{58BCA5B8-DB12-C04A-BCF9-2ABF2F1A63B6}"/>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i="0">
                <a:solidFill>
                  <a:srgbClr val="003B5C"/>
                </a:solidFill>
                <a:latin typeface="Arial"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3451937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S-Title">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9FA1672B-3421-FC4D-B0F7-F13BC5FD4236}"/>
              </a:ext>
            </a:extLst>
          </p:cNvPr>
          <p:cNvSpPr>
            <a:spLocks noGrp="1"/>
          </p:cNvSpPr>
          <p:nvPr>
            <p:ph type="body" sz="quarter" idx="10"/>
          </p:nvPr>
        </p:nvSpPr>
        <p:spPr>
          <a:xfrm>
            <a:off x="1371600" y="2743200"/>
            <a:ext cx="7315200" cy="640080"/>
          </a:xfrm>
          <a:prstGeom prst="rect">
            <a:avLst/>
          </a:prstGeom>
        </p:spPr>
        <p:txBody>
          <a:bodyPr lIns="0" tIns="0" rIns="0" bIns="0"/>
          <a:lstStyle>
            <a:lvl1pPr marL="0" indent="0">
              <a:buFontTx/>
              <a:buNone/>
              <a:defRPr sz="2800" b="0" i="0">
                <a:solidFill>
                  <a:srgbClr val="003B5C"/>
                </a:solidFill>
                <a:latin typeface="Arial" panose="020B0604020202020204" pitchFamily="34" charset="0"/>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Edit Master text styles</a:t>
            </a:r>
          </a:p>
        </p:txBody>
      </p:sp>
      <p:sp>
        <p:nvSpPr>
          <p:cNvPr id="11" name="Text Placeholder 3">
            <a:extLst>
              <a:ext uri="{FF2B5EF4-FFF2-40B4-BE49-F238E27FC236}">
                <a16:creationId xmlns:a16="http://schemas.microsoft.com/office/drawing/2014/main" id="{58BCA5B8-DB12-C04A-BCF9-2ABF2F1A63B6}"/>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i="0">
                <a:solidFill>
                  <a:srgbClr val="003B5C"/>
                </a:solidFill>
                <a:latin typeface="Arial"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3053908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IS-Section">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8BCA5B8-DB12-C04A-BCF9-2ABF2F1A63B6}"/>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i="0">
                <a:solidFill>
                  <a:srgbClr val="003B5C"/>
                </a:solidFill>
                <a:latin typeface="Arial"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807931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063BDD-CDAE-96A4-1D41-D61435CF60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5334"/>
          <a:stretch/>
        </p:blipFill>
        <p:spPr>
          <a:xfrm>
            <a:off x="0" y="0"/>
            <a:ext cx="9144000" cy="857250"/>
          </a:xfrm>
          <a:prstGeom prst="rect">
            <a:avLst/>
          </a:prstGeom>
        </p:spPr>
      </p:pic>
      <p:sp>
        <p:nvSpPr>
          <p:cNvPr id="3" name="Content Placeholder 2"/>
          <p:cNvSpPr>
            <a:spLocks noGrp="1"/>
          </p:cNvSpPr>
          <p:nvPr>
            <p:ph idx="1"/>
          </p:nvPr>
        </p:nvSpPr>
        <p:spPr>
          <a:xfrm>
            <a:off x="457200" y="1053190"/>
            <a:ext cx="8229600" cy="2857500"/>
          </a:xfrm>
          <a:prstGeom prst="rect">
            <a:avLst/>
          </a:prstGeom>
        </p:spPr>
        <p:txBody>
          <a:bodyPr/>
          <a:lstStyle>
            <a:lvl1pPr>
              <a:defRPr>
                <a:solidFill>
                  <a:srgbClr val="000000"/>
                </a:solidFill>
              </a:defRPr>
            </a:lvl1pPr>
            <a:lvl2pPr>
              <a:defRPr sz="1500">
                <a:solidFill>
                  <a:srgbClr val="000000"/>
                </a:solidFill>
              </a:defRPr>
            </a:lvl2pPr>
            <a:lvl3pPr>
              <a:defRPr sz="1350">
                <a:solidFill>
                  <a:srgbClr val="000000"/>
                </a:solidFill>
              </a:defRPr>
            </a:lvl3pPr>
            <a:lvl4pPr>
              <a:defRPr sz="1200">
                <a:solidFill>
                  <a:srgbClr val="000000"/>
                </a:solidFill>
              </a:defRPr>
            </a:lvl4pPr>
            <a:lvl5pPr>
              <a:defRPr sz="105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E0677F87-55FF-0577-07E8-9A25B6685CAF}"/>
              </a:ext>
            </a:extLst>
          </p:cNvPr>
          <p:cNvSpPr>
            <a:spLocks noGrp="1" noChangeArrowheads="1"/>
          </p:cNvSpPr>
          <p:nvPr>
            <p:ph type="ctrTitle"/>
          </p:nvPr>
        </p:nvSpPr>
        <p:spPr>
          <a:xfrm>
            <a:off x="0" y="0"/>
            <a:ext cx="9144000" cy="857250"/>
          </a:xfrm>
          <a:prstGeom prst="rect">
            <a:avLst/>
          </a:prstGeom>
          <a:noFill/>
        </p:spPr>
        <p:txBody>
          <a:bodyPr lIns="640080" tIns="274320" bIns="91440"/>
          <a:lstStyle>
            <a:lvl1pPr>
              <a:defRPr b="1">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01E99EF4-4CC9-8ED6-18BC-2B6D76AC3095}"/>
              </a:ext>
            </a:extLst>
          </p:cNvPr>
          <p:cNvCxnSpPr>
            <a:cxnSpLocks/>
          </p:cNvCxnSpPr>
          <p:nvPr userDrawn="1"/>
        </p:nvCxnSpPr>
        <p:spPr bwMode="auto">
          <a:xfrm>
            <a:off x="205740" y="4080511"/>
            <a:ext cx="8755380" cy="0"/>
          </a:xfrm>
          <a:prstGeom prst="line">
            <a:avLst/>
          </a:prstGeom>
          <a:solidFill>
            <a:schemeClr val="accent1"/>
          </a:solidFill>
          <a:ln w="38100" cap="flat" cmpd="sng" algn="ctr">
            <a:solidFill>
              <a:srgbClr val="1A83C3"/>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25C2B5A7-76C4-F4C5-FC19-75656B5F565D}"/>
              </a:ext>
            </a:extLst>
          </p:cNvPr>
          <p:cNvSpPr txBox="1"/>
          <p:nvPr userDrawn="1"/>
        </p:nvSpPr>
        <p:spPr>
          <a:xfrm>
            <a:off x="4057493" y="4698065"/>
            <a:ext cx="1029016" cy="186974"/>
          </a:xfrm>
          <a:prstGeom prst="rect">
            <a:avLst/>
          </a:prstGeom>
          <a:solidFill>
            <a:srgbClr val="000000"/>
          </a:solidFill>
        </p:spPr>
        <p:txBody>
          <a:bodyPr wrap="square" lIns="0" tIns="0" rIns="0" bIns="0" rtlCol="0" anchor="ctr">
            <a:spAutoFit/>
          </a:bodyPr>
          <a:lstStyle/>
          <a:p>
            <a:pPr algn="ctr"/>
            <a:r>
              <a:rPr lang="en-US" sz="1350" b="1" i="0" u="none" strike="noStrike" dirty="0">
                <a:solidFill>
                  <a:srgbClr val="FFC000"/>
                </a:solidFill>
                <a:effectLst/>
                <a:latin typeface="+mn-lt"/>
              </a:rPr>
              <a:t>TLP:CLEAR</a:t>
            </a:r>
            <a:endParaRPr lang="en-US" sz="1350" b="1" dirty="0">
              <a:solidFill>
                <a:srgbClr val="FFC000"/>
              </a:solidFill>
              <a:latin typeface="+mn-lt"/>
            </a:endParaRPr>
          </a:p>
        </p:txBody>
      </p:sp>
    </p:spTree>
    <p:extLst>
      <p:ext uri="{BB962C8B-B14F-4D97-AF65-F5344CB8AC3E}">
        <p14:creationId xmlns:p14="http://schemas.microsoft.com/office/powerpoint/2010/main" val="2802407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IS-Section">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8BCA5B8-DB12-C04A-BCF9-2ABF2F1A63B6}"/>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i="0">
                <a:solidFill>
                  <a:srgbClr val="003B5C"/>
                </a:solidFill>
                <a:latin typeface="Arial"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1140874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ubhead and Content">
    <p:bg>
      <p:bgPr>
        <a:solidFill>
          <a:schemeClr val="bg1"/>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8FFD57D-BFB7-2640-824A-00B005593334}"/>
              </a:ext>
            </a:extLst>
          </p:cNvPr>
          <p:cNvSpPr>
            <a:spLocks noGrp="1" noChangeArrowheads="1"/>
          </p:cNvSpPr>
          <p:nvPr>
            <p:ph type="title"/>
          </p:nvPr>
        </p:nvSpPr>
        <p:spPr bwMode="gray">
          <a:xfrm>
            <a:off x="1371600" y="0"/>
            <a:ext cx="7315200" cy="5943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8" name="Text Placeholder 4">
            <a:extLst>
              <a:ext uri="{FF2B5EF4-FFF2-40B4-BE49-F238E27FC236}">
                <a16:creationId xmlns:a16="http://schemas.microsoft.com/office/drawing/2014/main" id="{1282C78F-66E6-3F45-BCA3-FFF71D5D08CC}"/>
              </a:ext>
            </a:extLst>
          </p:cNvPr>
          <p:cNvSpPr>
            <a:spLocks noGrp="1"/>
          </p:cNvSpPr>
          <p:nvPr>
            <p:ph type="body" sz="quarter" idx="10"/>
          </p:nvPr>
        </p:nvSpPr>
        <p:spPr>
          <a:xfrm>
            <a:off x="1371600" y="59436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8E4CAB4A-D6E7-BE40-8A8C-087C4500586E}"/>
              </a:ext>
            </a:extLst>
          </p:cNvPr>
          <p:cNvSpPr>
            <a:spLocks noGrp="1"/>
          </p:cNvSpPr>
          <p:nvPr>
            <p:ph idx="1"/>
          </p:nvPr>
        </p:nvSpPr>
        <p:spPr bwMode="gray">
          <a:xfrm>
            <a:off x="1371600" y="1280160"/>
            <a:ext cx="7315200" cy="3291840"/>
          </a:xfrm>
        </p:spPr>
        <p:txBody>
          <a:bodyPr/>
          <a:lstStyle>
            <a:lvl5pPr>
              <a:defRPr b="0" i="1"/>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laceholder 1">
            <a:extLst>
              <a:ext uri="{FF2B5EF4-FFF2-40B4-BE49-F238E27FC236}">
                <a16:creationId xmlns:a16="http://schemas.microsoft.com/office/drawing/2014/main" id="{B14C06EC-2922-4513-919C-C970B9863F21}"/>
              </a:ext>
            </a:extLst>
          </p:cNvPr>
          <p:cNvSpPr>
            <a:spLocks noGrp="1"/>
          </p:cNvSpPr>
          <p:nvPr>
            <p:ph type="sldNum" sz="quarter" idx="11"/>
          </p:nvPr>
        </p:nvSpPr>
        <p:spPr/>
        <p:txBody>
          <a:bodyPr/>
          <a:lstStyle/>
          <a:p>
            <a:fld id="{29739603-0C7B-4D79-81AB-14F9F211B1DE}" type="slidenum">
              <a:rPr lang="en-US" smtClean="0"/>
              <a:pPr/>
              <a:t>‹#›</a:t>
            </a:fld>
            <a:endParaRPr lang="en-US"/>
          </a:p>
        </p:txBody>
      </p:sp>
    </p:spTree>
    <p:extLst>
      <p:ext uri="{BB962C8B-B14F-4D97-AF65-F5344CB8AC3E}">
        <p14:creationId xmlns:p14="http://schemas.microsoft.com/office/powerpoint/2010/main" val="1009611161"/>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SAC-Title-Presenter">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9FA1672B-3421-FC4D-B0F7-F13BC5FD4236}"/>
              </a:ext>
            </a:extLst>
          </p:cNvPr>
          <p:cNvSpPr>
            <a:spLocks noGrp="1"/>
          </p:cNvSpPr>
          <p:nvPr>
            <p:ph type="body" sz="quarter" idx="10"/>
          </p:nvPr>
        </p:nvSpPr>
        <p:spPr>
          <a:xfrm>
            <a:off x="1371600" y="2743200"/>
            <a:ext cx="7315200" cy="640080"/>
          </a:xfrm>
          <a:prstGeom prst="rect">
            <a:avLst/>
          </a:prstGeom>
        </p:spPr>
        <p:txBody>
          <a:bodyPr lIns="0" tIns="0" rIns="0" bIns="0"/>
          <a:lstStyle>
            <a:lvl1pPr marL="0" indent="0">
              <a:buFontTx/>
              <a:buNone/>
              <a:defRPr sz="2800" b="0" i="0">
                <a:solidFill>
                  <a:srgbClr val="003B5C"/>
                </a:solidFill>
                <a:latin typeface="Arial" panose="020B0604020202020204" pitchFamily="34" charset="0"/>
              </a:defRPr>
            </a:lvl1pPr>
            <a:lvl2pPr marL="400040" indent="0">
              <a:buFontTx/>
              <a:buNone/>
              <a:defRPr/>
            </a:lvl2pPr>
            <a:lvl3pPr marL="800080" indent="0">
              <a:buFontTx/>
              <a:buNone/>
              <a:defRPr/>
            </a:lvl3pPr>
            <a:lvl4pPr marL="1142972" indent="0">
              <a:buFontTx/>
              <a:buNone/>
              <a:defRPr/>
            </a:lvl4pPr>
            <a:lvl5pPr marL="1543012" indent="0">
              <a:buFontTx/>
              <a:buNone/>
              <a:defRPr/>
            </a:lvl5pPr>
          </a:lstStyle>
          <a:p>
            <a:pPr lvl="0"/>
            <a:r>
              <a:rPr lang="en-US"/>
              <a:t>Click to edit Master text styles</a:t>
            </a:r>
          </a:p>
        </p:txBody>
      </p:sp>
      <p:sp>
        <p:nvSpPr>
          <p:cNvPr id="8" name="Text Placeholder 4">
            <a:extLst>
              <a:ext uri="{FF2B5EF4-FFF2-40B4-BE49-F238E27FC236}">
                <a16:creationId xmlns:a16="http://schemas.microsoft.com/office/drawing/2014/main" id="{7D14AD63-1056-2A4C-A630-49D4A2147A9A}"/>
              </a:ext>
            </a:extLst>
          </p:cNvPr>
          <p:cNvSpPr>
            <a:spLocks noGrp="1"/>
          </p:cNvSpPr>
          <p:nvPr>
            <p:ph type="body" sz="quarter" idx="11"/>
          </p:nvPr>
        </p:nvSpPr>
        <p:spPr>
          <a:xfrm>
            <a:off x="1371600" y="3589063"/>
            <a:ext cx="7315200" cy="154263"/>
          </a:xfrm>
          <a:prstGeom prst="rect">
            <a:avLst/>
          </a:prstGeom>
        </p:spPr>
        <p:txBody>
          <a:bodyPr lIns="0" tIns="0" rIns="0" bIns="0" anchor="ctr" anchorCtr="0"/>
          <a:lstStyle>
            <a:lvl1pPr marL="0" indent="0">
              <a:buFontTx/>
              <a:buNone/>
              <a:defRPr sz="1400" b="1" i="0">
                <a:solidFill>
                  <a:schemeClr val="bg1"/>
                </a:solidFill>
                <a:latin typeface="Arial" panose="020B0604020202020204" pitchFamily="34" charset="0"/>
              </a:defRPr>
            </a:lvl1pPr>
            <a:lvl2pPr marL="400040" indent="0">
              <a:buFontTx/>
              <a:buNone/>
              <a:defRPr/>
            </a:lvl2pPr>
            <a:lvl3pPr marL="800080" indent="0">
              <a:buFontTx/>
              <a:buNone/>
              <a:defRPr/>
            </a:lvl3pPr>
            <a:lvl4pPr marL="1142972" indent="0">
              <a:buFontTx/>
              <a:buNone/>
              <a:defRPr/>
            </a:lvl4pPr>
            <a:lvl5pPr marL="1543012" indent="0">
              <a:buFontTx/>
              <a:buNone/>
              <a:defRPr/>
            </a:lvl5pPr>
          </a:lstStyle>
          <a:p>
            <a:pPr lvl="0"/>
            <a:r>
              <a:rPr lang="en-US"/>
              <a:t>Click to edit Master text styles</a:t>
            </a:r>
          </a:p>
        </p:txBody>
      </p:sp>
      <p:sp>
        <p:nvSpPr>
          <p:cNvPr id="9" name="Text Placeholder 4">
            <a:extLst>
              <a:ext uri="{FF2B5EF4-FFF2-40B4-BE49-F238E27FC236}">
                <a16:creationId xmlns:a16="http://schemas.microsoft.com/office/drawing/2014/main" id="{48340B09-8795-5D41-B040-2B6A6CAE9717}"/>
              </a:ext>
            </a:extLst>
          </p:cNvPr>
          <p:cNvSpPr>
            <a:spLocks noGrp="1"/>
          </p:cNvSpPr>
          <p:nvPr>
            <p:ph type="body" sz="quarter" idx="12"/>
          </p:nvPr>
        </p:nvSpPr>
        <p:spPr>
          <a:xfrm>
            <a:off x="1371600" y="3801154"/>
            <a:ext cx="7315200" cy="168296"/>
          </a:xfrm>
          <a:prstGeom prst="rect">
            <a:avLst/>
          </a:prstGeom>
        </p:spPr>
        <p:txBody>
          <a:bodyPr lIns="0" tIns="0" rIns="0" bIns="0" anchor="ctr" anchorCtr="0"/>
          <a:lstStyle>
            <a:lvl1pPr marL="0" indent="0">
              <a:buFontTx/>
              <a:buNone/>
              <a:defRPr sz="1400" b="0" i="0">
                <a:solidFill>
                  <a:schemeClr val="bg1"/>
                </a:solidFill>
                <a:latin typeface="Arial" panose="020B0604020202020204" pitchFamily="34" charset="0"/>
              </a:defRPr>
            </a:lvl1pPr>
            <a:lvl2pPr marL="400040" indent="0">
              <a:buFontTx/>
              <a:buNone/>
              <a:defRPr/>
            </a:lvl2pPr>
            <a:lvl3pPr marL="800080" indent="0">
              <a:buFontTx/>
              <a:buNone/>
              <a:defRPr/>
            </a:lvl3pPr>
            <a:lvl4pPr marL="1142972" indent="0">
              <a:buFontTx/>
              <a:buNone/>
              <a:defRPr/>
            </a:lvl4pPr>
            <a:lvl5pPr marL="1543012" indent="0">
              <a:buFontTx/>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A8DC2F31-74D5-F040-AC53-308DC7A2053A}"/>
              </a:ext>
            </a:extLst>
          </p:cNvPr>
          <p:cNvSpPr>
            <a:spLocks noGrp="1"/>
          </p:cNvSpPr>
          <p:nvPr>
            <p:ph type="body" sz="quarter" idx="13"/>
          </p:nvPr>
        </p:nvSpPr>
        <p:spPr>
          <a:xfrm>
            <a:off x="1371600" y="4152819"/>
            <a:ext cx="7315200" cy="201888"/>
          </a:xfrm>
          <a:prstGeom prst="rect">
            <a:avLst/>
          </a:prstGeom>
        </p:spPr>
        <p:txBody>
          <a:bodyPr lIns="0" tIns="0" rIns="0" bIns="0" anchor="ctr" anchorCtr="0"/>
          <a:lstStyle>
            <a:lvl1pPr marL="0" indent="0">
              <a:buFontTx/>
              <a:buNone/>
              <a:defRPr sz="1400" b="0" i="0">
                <a:solidFill>
                  <a:schemeClr val="bg1"/>
                </a:solidFill>
                <a:latin typeface="Arial" panose="020B0604020202020204" pitchFamily="34" charset="0"/>
              </a:defRPr>
            </a:lvl1pPr>
            <a:lvl2pPr marL="400040" indent="0">
              <a:buFontTx/>
              <a:buNone/>
              <a:defRPr/>
            </a:lvl2pPr>
            <a:lvl3pPr marL="800080" indent="0">
              <a:buFontTx/>
              <a:buNone/>
              <a:defRPr/>
            </a:lvl3pPr>
            <a:lvl4pPr marL="1142972" indent="0">
              <a:buFontTx/>
              <a:buNone/>
              <a:defRPr/>
            </a:lvl4pPr>
            <a:lvl5pPr marL="1543012" indent="0">
              <a:buFontTx/>
              <a:buNone/>
              <a:defRPr/>
            </a:lvl5pPr>
          </a:lstStyle>
          <a:p>
            <a:pPr lvl="0"/>
            <a:r>
              <a:rPr lang="en-US"/>
              <a:t>Click to edit Master text styles</a:t>
            </a:r>
          </a:p>
        </p:txBody>
      </p:sp>
      <p:sp>
        <p:nvSpPr>
          <p:cNvPr id="11" name="Text Placeholder 3">
            <a:extLst>
              <a:ext uri="{FF2B5EF4-FFF2-40B4-BE49-F238E27FC236}">
                <a16:creationId xmlns:a16="http://schemas.microsoft.com/office/drawing/2014/main" id="{58BCA5B8-DB12-C04A-BCF9-2ABF2F1A63B6}"/>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i="0">
                <a:solidFill>
                  <a:srgbClr val="003B5C"/>
                </a:solidFill>
                <a:latin typeface="Arial"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1461455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S-Title">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9FA1672B-3421-FC4D-B0F7-F13BC5FD4236}"/>
              </a:ext>
            </a:extLst>
          </p:cNvPr>
          <p:cNvSpPr>
            <a:spLocks noGrp="1"/>
          </p:cNvSpPr>
          <p:nvPr>
            <p:ph type="body" sz="quarter" idx="10"/>
          </p:nvPr>
        </p:nvSpPr>
        <p:spPr>
          <a:xfrm>
            <a:off x="1371600" y="2743200"/>
            <a:ext cx="7315200" cy="640080"/>
          </a:xfrm>
          <a:prstGeom prst="rect">
            <a:avLst/>
          </a:prstGeom>
        </p:spPr>
        <p:txBody>
          <a:bodyPr lIns="0" tIns="0" rIns="0" bIns="0"/>
          <a:lstStyle>
            <a:lvl1pPr marL="0" indent="0">
              <a:buFontTx/>
              <a:buNone/>
              <a:defRPr sz="2800" b="0" i="0">
                <a:solidFill>
                  <a:srgbClr val="003B5C"/>
                </a:solidFill>
                <a:latin typeface="Arial" panose="020B0604020202020204" pitchFamily="34" charset="0"/>
              </a:defRPr>
            </a:lvl1pPr>
            <a:lvl2pPr marL="400040" indent="0">
              <a:buFontTx/>
              <a:buNone/>
              <a:defRPr/>
            </a:lvl2pPr>
            <a:lvl3pPr marL="800080" indent="0">
              <a:buFontTx/>
              <a:buNone/>
              <a:defRPr/>
            </a:lvl3pPr>
            <a:lvl4pPr marL="1142972" indent="0">
              <a:buFontTx/>
              <a:buNone/>
              <a:defRPr/>
            </a:lvl4pPr>
            <a:lvl5pPr marL="1543012" indent="0">
              <a:buFontTx/>
              <a:buNone/>
              <a:defRPr/>
            </a:lvl5pPr>
          </a:lstStyle>
          <a:p>
            <a:pPr lvl="0"/>
            <a:r>
              <a:rPr lang="en-US"/>
              <a:t>Click to edit Master text styles</a:t>
            </a:r>
          </a:p>
        </p:txBody>
      </p:sp>
      <p:sp>
        <p:nvSpPr>
          <p:cNvPr id="11" name="Text Placeholder 3">
            <a:extLst>
              <a:ext uri="{FF2B5EF4-FFF2-40B4-BE49-F238E27FC236}">
                <a16:creationId xmlns:a16="http://schemas.microsoft.com/office/drawing/2014/main" id="{58BCA5B8-DB12-C04A-BCF9-2ABF2F1A63B6}"/>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i="0">
                <a:solidFill>
                  <a:srgbClr val="003B5C"/>
                </a:solidFill>
                <a:latin typeface="Arial"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289983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S-Section">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8BCA5B8-DB12-C04A-BCF9-2ABF2F1A63B6}"/>
              </a:ext>
            </a:extLst>
          </p:cNvPr>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i="0">
                <a:solidFill>
                  <a:srgbClr val="003B5C"/>
                </a:solidFill>
                <a:latin typeface="Arial" panose="020B0604020202020204" pitchFamily="34" charset="0"/>
              </a:defRPr>
            </a:lvl1pPr>
          </a:lstStyle>
          <a:p>
            <a:pPr lvl="0"/>
            <a:r>
              <a:rPr lang="en-US"/>
              <a:t>Click to edit Master title style</a:t>
            </a:r>
          </a:p>
        </p:txBody>
      </p:sp>
    </p:spTree>
    <p:extLst>
      <p:ext uri="{BB962C8B-B14F-4D97-AF65-F5344CB8AC3E}">
        <p14:creationId xmlns:p14="http://schemas.microsoft.com/office/powerpoint/2010/main" val="1654106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ubhead and Conten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8FFD57D-BFB7-2640-824A-00B005593334}"/>
              </a:ext>
            </a:extLst>
          </p:cNvPr>
          <p:cNvSpPr>
            <a:spLocks noGrp="1" noChangeArrowheads="1"/>
          </p:cNvSpPr>
          <p:nvPr>
            <p:ph type="title"/>
          </p:nvPr>
        </p:nvSpPr>
        <p:spPr bwMode="gray">
          <a:xfrm>
            <a:off x="1371600" y="0"/>
            <a:ext cx="7315200" cy="82296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8" name="Text Placeholder 4">
            <a:extLst>
              <a:ext uri="{FF2B5EF4-FFF2-40B4-BE49-F238E27FC236}">
                <a16:creationId xmlns:a16="http://schemas.microsoft.com/office/drawing/2014/main" id="{1282C78F-66E6-3F45-BCA3-FFF71D5D08CC}"/>
              </a:ext>
            </a:extLst>
          </p:cNvPr>
          <p:cNvSpPr>
            <a:spLocks noGrp="1"/>
          </p:cNvSpPr>
          <p:nvPr>
            <p:ph type="body" sz="quarter" idx="10"/>
          </p:nvPr>
        </p:nvSpPr>
        <p:spPr>
          <a:xfrm>
            <a:off x="1371600" y="822960"/>
            <a:ext cx="7315200" cy="274320"/>
          </a:xfrm>
        </p:spPr>
        <p:txBody>
          <a:bodyPr/>
          <a:lstStyle>
            <a:lvl1pPr marL="0" indent="0">
              <a:buFontTx/>
              <a:buNone/>
              <a:defRPr sz="1600" b="0" baseline="0">
                <a:solidFill>
                  <a:srgbClr val="003B5C"/>
                </a:solidFill>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8E4CAB4A-D6E7-BE40-8A8C-087C4500586E}"/>
              </a:ext>
            </a:extLst>
          </p:cNvPr>
          <p:cNvSpPr>
            <a:spLocks noGrp="1"/>
          </p:cNvSpPr>
          <p:nvPr>
            <p:ph idx="1"/>
          </p:nvPr>
        </p:nvSpPr>
        <p:spPr bwMode="gray">
          <a:xfrm>
            <a:off x="1371600" y="1280160"/>
            <a:ext cx="7315200" cy="3291840"/>
          </a:xfrm>
        </p:spPr>
        <p:txBody>
          <a:bodyPr/>
          <a:lstStyle>
            <a:lvl5pPr>
              <a:defRPr b="0" i="1"/>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8404061"/>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371600" y="2743200"/>
            <a:ext cx="7315200" cy="640080"/>
          </a:xfrm>
          <a:prstGeom prst="rect">
            <a:avLst/>
          </a:prstGeom>
        </p:spPr>
        <p:txBody>
          <a:bodyPr lIns="0" tIns="0" rIns="0" bIns="0"/>
          <a:lstStyle>
            <a:lvl1pPr marL="0" indent="0">
              <a:buFontTx/>
              <a:buNone/>
              <a:defRPr sz="2800" b="0">
                <a:latin typeface="+mj-lt"/>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Click to edit Master text styles</a:t>
            </a:r>
          </a:p>
        </p:txBody>
      </p:sp>
      <p:sp>
        <p:nvSpPr>
          <p:cNvPr id="9" name="Text Placeholder 4"/>
          <p:cNvSpPr>
            <a:spLocks noGrp="1"/>
          </p:cNvSpPr>
          <p:nvPr>
            <p:ph type="body" sz="quarter" idx="11"/>
          </p:nvPr>
        </p:nvSpPr>
        <p:spPr>
          <a:xfrm>
            <a:off x="1371600" y="3589062"/>
            <a:ext cx="7315200" cy="154263"/>
          </a:xfrm>
          <a:prstGeom prst="rect">
            <a:avLst/>
          </a:prstGeom>
        </p:spPr>
        <p:txBody>
          <a:bodyPr lIns="0" tIns="0" rIns="0" bIns="0" anchor="ctr" anchorCtr="0"/>
          <a:lstStyle>
            <a:lvl1pPr marL="0" indent="0">
              <a:buFontTx/>
              <a:buNone/>
              <a:defRPr sz="1400" b="1">
                <a:solidFill>
                  <a:schemeClr val="bg1"/>
                </a:solidFill>
                <a:latin typeface="+mj-lt"/>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Click to edit Master text styles</a:t>
            </a:r>
          </a:p>
        </p:txBody>
      </p:sp>
      <p:sp>
        <p:nvSpPr>
          <p:cNvPr id="12" name="Text Placeholder 4"/>
          <p:cNvSpPr>
            <a:spLocks noGrp="1"/>
          </p:cNvSpPr>
          <p:nvPr>
            <p:ph type="body" sz="quarter" idx="12"/>
          </p:nvPr>
        </p:nvSpPr>
        <p:spPr>
          <a:xfrm>
            <a:off x="1371600" y="3801154"/>
            <a:ext cx="7315200" cy="168296"/>
          </a:xfrm>
          <a:prstGeom prst="rect">
            <a:avLst/>
          </a:prstGeom>
        </p:spPr>
        <p:txBody>
          <a:bodyPr lIns="0" tIns="0" rIns="0" bIns="0" anchor="ctr" anchorCtr="0"/>
          <a:lstStyle>
            <a:lvl1pPr marL="0" indent="0">
              <a:buFontTx/>
              <a:buNone/>
              <a:defRPr sz="1400" b="0">
                <a:solidFill>
                  <a:schemeClr val="bg1"/>
                </a:solidFill>
                <a:latin typeface="+mj-lt"/>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Click to edit Master text styles</a:t>
            </a:r>
          </a:p>
        </p:txBody>
      </p:sp>
      <p:sp>
        <p:nvSpPr>
          <p:cNvPr id="13" name="Text Placeholder 4"/>
          <p:cNvSpPr>
            <a:spLocks noGrp="1"/>
          </p:cNvSpPr>
          <p:nvPr>
            <p:ph type="body" sz="quarter" idx="13"/>
          </p:nvPr>
        </p:nvSpPr>
        <p:spPr>
          <a:xfrm>
            <a:off x="1371600" y="4152819"/>
            <a:ext cx="7315200" cy="201888"/>
          </a:xfrm>
          <a:prstGeom prst="rect">
            <a:avLst/>
          </a:prstGeom>
        </p:spPr>
        <p:txBody>
          <a:bodyPr lIns="0" tIns="0" rIns="0" bIns="0" anchor="ctr" anchorCtr="0"/>
          <a:lstStyle>
            <a:lvl1pPr marL="0" indent="0">
              <a:buFontTx/>
              <a:buNone/>
              <a:defRPr sz="1400" b="0">
                <a:solidFill>
                  <a:schemeClr val="bg1"/>
                </a:solidFill>
                <a:latin typeface="+mj-lt"/>
              </a:defRPr>
            </a:lvl1pPr>
            <a:lvl2pPr marL="400050" indent="0">
              <a:buFontTx/>
              <a:buNone/>
              <a:defRPr/>
            </a:lvl2pPr>
            <a:lvl3pPr marL="800100" indent="0">
              <a:buFontTx/>
              <a:buNone/>
              <a:defRPr/>
            </a:lvl3pPr>
            <a:lvl4pPr marL="1143000" indent="0">
              <a:buFontTx/>
              <a:buNone/>
              <a:defRPr/>
            </a:lvl4pPr>
            <a:lvl5pPr marL="1543050" indent="0">
              <a:buFontTx/>
              <a:buNone/>
              <a:defRPr/>
            </a:lvl5pPr>
          </a:lstStyle>
          <a:p>
            <a:pPr lvl="0"/>
            <a:r>
              <a:rPr lang="en-US"/>
              <a:t>Click to edit Master text styles</a:t>
            </a:r>
          </a:p>
        </p:txBody>
      </p:sp>
      <p:sp>
        <p:nvSpPr>
          <p:cNvPr id="4" name="Text Placeholder 3"/>
          <p:cNvSpPr>
            <a:spLocks noGrp="1"/>
          </p:cNvSpPr>
          <p:nvPr>
            <p:ph type="body" sz="quarter" idx="15" hasCustomPrompt="1"/>
          </p:nvPr>
        </p:nvSpPr>
        <p:spPr>
          <a:xfrm>
            <a:off x="1371600" y="1828800"/>
            <a:ext cx="7315200" cy="914400"/>
          </a:xfrm>
          <a:prstGeom prst="rect">
            <a:avLst/>
          </a:prstGeom>
        </p:spPr>
        <p:txBody>
          <a:bodyPr lIns="0" tIns="0" rIns="0" bIns="0" anchor="b" anchorCtr="0"/>
          <a:lstStyle>
            <a:lvl1pPr marL="0" indent="0">
              <a:buFontTx/>
              <a:buNone/>
              <a:defRPr sz="2800" b="1"/>
            </a:lvl1pPr>
          </a:lstStyle>
          <a:p>
            <a:pPr lvl="0"/>
            <a:r>
              <a:rPr lang="en-US"/>
              <a:t>Click to edit Master title style</a:t>
            </a:r>
          </a:p>
        </p:txBody>
      </p:sp>
      <p:sp>
        <p:nvSpPr>
          <p:cNvPr id="16" name="Text Box 12"/>
          <p:cNvSpPr txBox="1">
            <a:spLocks noChangeArrowheads="1"/>
          </p:cNvSpPr>
          <p:nvPr userDrawn="1"/>
        </p:nvSpPr>
        <p:spPr bwMode="gray">
          <a:xfrm>
            <a:off x="1279506" y="4674395"/>
            <a:ext cx="5600700" cy="225028"/>
          </a:xfrm>
          <a:prstGeom prst="rect">
            <a:avLst/>
          </a:prstGeom>
          <a:noFill/>
          <a:ln w="9525" algn="ctr">
            <a:noFill/>
            <a:miter lim="800000"/>
            <a:headEnd/>
            <a:tailEnd/>
          </a:ln>
          <a:effectLst/>
        </p:spPr>
        <p:txBody>
          <a:bodyPr wrap="none" lIns="91440" tIns="45720" rIns="91440" bIns="45720"/>
          <a:lstStyle/>
          <a:p>
            <a:pPr algn="l" eaLnBrk="0" hangingPunct="0">
              <a:lnSpc>
                <a:spcPct val="100000"/>
              </a:lnSpc>
              <a:spcBef>
                <a:spcPct val="0"/>
              </a:spcBef>
            </a:pPr>
            <a:r>
              <a:rPr lang="en-US" sz="800">
                <a:solidFill>
                  <a:schemeClr val="bg1"/>
                </a:solidFill>
                <a:latin typeface="+mj-lt"/>
                <a:cs typeface="Arial" charset="0"/>
              </a:rPr>
              <a:t>Confidential &amp; Proprietary</a:t>
            </a:r>
          </a:p>
        </p:txBody>
      </p:sp>
    </p:spTree>
    <p:extLst>
      <p:ext uri="{BB962C8B-B14F-4D97-AF65-F5344CB8AC3E}">
        <p14:creationId xmlns:p14="http://schemas.microsoft.com/office/powerpoint/2010/main" val="28183140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theme" Target="../theme/theme3.xml"/><Relationship Id="rId10" Type="http://schemas.openxmlformats.org/officeDocument/2006/relationships/image" Target="../media/image10.svg"/><Relationship Id="rId4" Type="http://schemas.openxmlformats.org/officeDocument/2006/relationships/slideLayout" Target="../slideLayouts/slideLayout12.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9.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2.sv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1.png"/><Relationship Id="rId5" Type="http://schemas.openxmlformats.org/officeDocument/2006/relationships/slideLayout" Target="../slideLayouts/slideLayout17.xml"/><Relationship Id="rId10" Type="http://schemas.openxmlformats.org/officeDocument/2006/relationships/theme" Target="../theme/theme4.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0.sv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4.sv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theme" Target="../theme/theme5.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extLst>
              <a:ext uri="{96DAC541-7B7A-43D3-8B79-37D633B846F1}">
                <asvg:svgBlip xmlns:asvg="http://schemas.microsoft.com/office/drawing/2016/SVG/main" r:embed="rId7"/>
              </a:ext>
            </a:extLst>
          </a:blip>
          <a:srcRect/>
          <a:stretch>
            <a:fillRect/>
          </a:stretch>
        </a:blipFill>
        <a:effectLst/>
      </p:bgPr>
    </p:bg>
    <p:spTree>
      <p:nvGrpSpPr>
        <p:cNvPr id="1" name=""/>
        <p:cNvGrpSpPr/>
        <p:nvPr/>
      </p:nvGrpSpPr>
      <p:grpSpPr>
        <a:xfrm>
          <a:off x="0" y="0"/>
          <a:ext cx="0" cy="0"/>
          <a:chOff x="0" y="0"/>
          <a:chExt cx="0" cy="0"/>
        </a:xfrm>
      </p:grpSpPr>
      <p:sp>
        <p:nvSpPr>
          <p:cNvPr id="7" name="Text Box 12">
            <a:extLst>
              <a:ext uri="{FF2B5EF4-FFF2-40B4-BE49-F238E27FC236}">
                <a16:creationId xmlns:a16="http://schemas.microsoft.com/office/drawing/2014/main" id="{C4806109-F4A3-D641-A480-FA626C80C4DD}"/>
              </a:ext>
            </a:extLst>
          </p:cNvPr>
          <p:cNvSpPr txBox="1">
            <a:spLocks noChangeArrowheads="1"/>
          </p:cNvSpPr>
          <p:nvPr userDrawn="1"/>
        </p:nvSpPr>
        <p:spPr bwMode="gray">
          <a:xfrm>
            <a:off x="1188720" y="4754880"/>
            <a:ext cx="7315200" cy="182880"/>
          </a:xfrm>
          <a:prstGeom prst="rect">
            <a:avLst/>
          </a:prstGeom>
          <a:noFill/>
          <a:ln w="9525" algn="ctr">
            <a:noFill/>
            <a:miter lim="800000"/>
            <a:headEnd/>
            <a:tailEnd/>
          </a:ln>
          <a:effectLst/>
        </p:spPr>
        <p:txBody>
          <a:bodyPr wrap="none" lIns="0" tIns="0" rIns="0" bIns="0" anchor="b" anchorCtr="0"/>
          <a:lstStyle/>
          <a:p>
            <a:pPr algn="l" eaLnBrk="0" hangingPunct="0">
              <a:lnSpc>
                <a:spcPct val="100000"/>
              </a:lnSpc>
              <a:spcBef>
                <a:spcPct val="0"/>
              </a:spcBef>
            </a:pPr>
            <a:r>
              <a:rPr lang="en-US" sz="800" b="0" i="0">
                <a:solidFill>
                  <a:schemeClr val="bg1"/>
                </a:solidFill>
                <a:latin typeface="Arial" panose="020B0604020202020204" pitchFamily="34" charset="0"/>
                <a:cs typeface="Arial" charset="0"/>
              </a:rPr>
              <a:t>Confidential &amp; Proprietary</a:t>
            </a:r>
          </a:p>
        </p:txBody>
      </p:sp>
    </p:spTree>
    <p:extLst>
      <p:ext uri="{BB962C8B-B14F-4D97-AF65-F5344CB8AC3E}">
        <p14:creationId xmlns:p14="http://schemas.microsoft.com/office/powerpoint/2010/main" val="700947850"/>
      </p:ext>
    </p:extLst>
  </p:cSld>
  <p:clrMap bg1="lt1" tx1="dk1" bg2="lt2" tx2="dk2" accent1="accent1" accent2="accent2" accent3="accent3" accent4="accent4" accent5="accent5" accent6="accent6" hlink="hlink" folHlink="folHlink"/>
  <p:sldLayoutIdLst>
    <p:sldLayoutId id="2147483736" r:id="rId1"/>
    <p:sldLayoutId id="2147483747" r:id="rId2"/>
    <p:sldLayoutId id="2147483748" r:id="rId3"/>
    <p:sldLayoutId id="2147483749"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extLst>
              <a:ext uri="{96DAC541-7B7A-43D3-8B79-37D633B846F1}">
                <asvg:svgBlip xmlns:asvg="http://schemas.microsoft.com/office/drawing/2016/SVG/main" r:embed="rId7"/>
              </a:ext>
            </a:extLst>
          </a:blip>
          <a:srcRect/>
          <a:stretch>
            <a:fillRect/>
          </a:stretch>
        </a:blipFill>
        <a:effectLst/>
      </p:bgPr>
    </p:bg>
    <p:spTree>
      <p:nvGrpSpPr>
        <p:cNvPr id="1" name=""/>
        <p:cNvGrpSpPr/>
        <p:nvPr/>
      </p:nvGrpSpPr>
      <p:grpSpPr>
        <a:xfrm>
          <a:off x="0" y="0"/>
          <a:ext cx="0" cy="0"/>
          <a:chOff x="0" y="0"/>
          <a:chExt cx="0" cy="0"/>
        </a:xfrm>
      </p:grpSpPr>
      <p:sp>
        <p:nvSpPr>
          <p:cNvPr id="7" name="Text Box 12">
            <a:extLst>
              <a:ext uri="{FF2B5EF4-FFF2-40B4-BE49-F238E27FC236}">
                <a16:creationId xmlns:a16="http://schemas.microsoft.com/office/drawing/2014/main" id="{C4806109-F4A3-D641-A480-FA626C80C4DD}"/>
              </a:ext>
            </a:extLst>
          </p:cNvPr>
          <p:cNvSpPr txBox="1">
            <a:spLocks noChangeArrowheads="1"/>
          </p:cNvSpPr>
          <p:nvPr userDrawn="1"/>
        </p:nvSpPr>
        <p:spPr bwMode="gray">
          <a:xfrm>
            <a:off x="1188720" y="4754880"/>
            <a:ext cx="7315200" cy="182880"/>
          </a:xfrm>
          <a:prstGeom prst="rect">
            <a:avLst/>
          </a:prstGeom>
          <a:noFill/>
          <a:ln w="9525" algn="ctr">
            <a:noFill/>
            <a:miter lim="800000"/>
            <a:headEnd/>
            <a:tailEnd/>
          </a:ln>
          <a:effectLst/>
        </p:spPr>
        <p:txBody>
          <a:bodyPr wrap="none" lIns="0" tIns="0" rIns="0" bIns="0" anchor="b" anchorCtr="0"/>
          <a:lstStyle/>
          <a:p>
            <a:pPr algn="l" eaLnBrk="0" hangingPunct="0">
              <a:lnSpc>
                <a:spcPct val="100000"/>
              </a:lnSpc>
              <a:spcBef>
                <a:spcPct val="0"/>
              </a:spcBef>
            </a:pPr>
            <a:r>
              <a:rPr lang="en-US" sz="800" b="0" i="0">
                <a:solidFill>
                  <a:schemeClr val="bg1"/>
                </a:solidFill>
                <a:latin typeface="Arial" panose="020B0604020202020204" pitchFamily="34" charset="0"/>
                <a:cs typeface="Arial" charset="0"/>
              </a:rPr>
              <a:t>Confidential &amp; Proprietary</a:t>
            </a:r>
          </a:p>
        </p:txBody>
      </p:sp>
    </p:spTree>
    <p:extLst>
      <p:ext uri="{BB962C8B-B14F-4D97-AF65-F5344CB8AC3E}">
        <p14:creationId xmlns:p14="http://schemas.microsoft.com/office/powerpoint/2010/main" val="17590832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69" r:id="rId4"/>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ext Box 12">
            <a:extLst>
              <a:ext uri="{FF2B5EF4-FFF2-40B4-BE49-F238E27FC236}">
                <a16:creationId xmlns:a16="http://schemas.microsoft.com/office/drawing/2014/main" id="{067AA866-3414-3B4C-B9C3-505D7932E60F}"/>
              </a:ext>
            </a:extLst>
          </p:cNvPr>
          <p:cNvSpPr txBox="1">
            <a:spLocks noChangeArrowheads="1"/>
          </p:cNvSpPr>
          <p:nvPr userDrawn="1"/>
        </p:nvSpPr>
        <p:spPr bwMode="gray">
          <a:xfrm>
            <a:off x="1279506" y="4674395"/>
            <a:ext cx="5600700" cy="225028"/>
          </a:xfrm>
          <a:prstGeom prst="rect">
            <a:avLst/>
          </a:prstGeom>
          <a:noFill/>
          <a:ln w="9525" algn="ctr">
            <a:noFill/>
            <a:miter lim="800000"/>
            <a:headEnd/>
            <a:tailEnd/>
          </a:ln>
          <a:effectLst/>
        </p:spPr>
        <p:txBody>
          <a:bodyPr wrap="none" lIns="91440" tIns="45720" rIns="91440" bIns="45720"/>
          <a:lstStyle/>
          <a:p>
            <a:pPr algn="l" eaLnBrk="0" hangingPunct="0">
              <a:lnSpc>
                <a:spcPct val="100000"/>
              </a:lnSpc>
              <a:spcBef>
                <a:spcPct val="0"/>
              </a:spcBef>
            </a:pPr>
            <a:r>
              <a:rPr lang="en-US" sz="800">
                <a:solidFill>
                  <a:schemeClr val="bg1"/>
                </a:solidFill>
                <a:latin typeface="+mj-lt"/>
                <a:cs typeface="Arial" charset="0"/>
              </a:rPr>
              <a:t>Confidential &amp; Proprietary</a:t>
            </a:r>
          </a:p>
        </p:txBody>
      </p:sp>
      <p:pic>
        <p:nvPicPr>
          <p:cNvPr id="10" name="Graphic 9">
            <a:extLst>
              <a:ext uri="{FF2B5EF4-FFF2-40B4-BE49-F238E27FC236}">
                <a16:creationId xmlns:a16="http://schemas.microsoft.com/office/drawing/2014/main" id="{32D306F0-E920-494E-A779-1BAD20F99FD9}"/>
              </a:ext>
            </a:extLst>
          </p:cNvPr>
          <p:cNvPicPr>
            <a:picLocks noChangeAspect="1"/>
          </p:cNvPicPr>
          <p:nvPr userDrawn="1"/>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0400" y="914400"/>
            <a:ext cx="1871662" cy="457200"/>
          </a:xfrm>
          <a:prstGeom prst="rect">
            <a:avLst/>
          </a:prstGeom>
        </p:spPr>
      </p:pic>
      <p:pic>
        <p:nvPicPr>
          <p:cNvPr id="11" name="Graphic 10">
            <a:extLst>
              <a:ext uri="{FF2B5EF4-FFF2-40B4-BE49-F238E27FC236}">
                <a16:creationId xmlns:a16="http://schemas.microsoft.com/office/drawing/2014/main" id="{C932580B-2860-1941-977F-2ED076465F98}"/>
              </a:ext>
            </a:extLst>
          </p:cNvPr>
          <p:cNvPicPr>
            <a:picLocks noChangeAspect="1"/>
          </p:cNvPicPr>
          <p:nvPr userDrawn="1"/>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2960" y="914400"/>
            <a:ext cx="2035968" cy="457200"/>
          </a:xfrm>
          <a:prstGeom prst="rect">
            <a:avLst/>
          </a:prstGeom>
        </p:spPr>
      </p:pic>
    </p:spTree>
    <p:extLst>
      <p:ext uri="{BB962C8B-B14F-4D97-AF65-F5344CB8AC3E}">
        <p14:creationId xmlns:p14="http://schemas.microsoft.com/office/powerpoint/2010/main" val="169256362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bwMode="auto">
          <a:xfrm>
            <a:off x="1368871" y="889491"/>
            <a:ext cx="7785762" cy="27432"/>
          </a:xfrm>
          <a:prstGeom prst="rect">
            <a:avLst/>
          </a:prstGeom>
          <a:gradFill flip="none" rotWithShape="1">
            <a:gsLst>
              <a:gs pos="0">
                <a:schemeClr val="accent3"/>
              </a:gs>
              <a:gs pos="100000">
                <a:schemeClr val="tx2"/>
              </a:gs>
            </a:gsLst>
            <a:lin ang="0" scaled="1"/>
            <a:tileRect/>
          </a:gradFill>
          <a:ln w="12700" cap="sq" algn="ctr">
            <a:noFill/>
            <a:miter lim="800000"/>
            <a:headEnd/>
            <a:tailEnd/>
          </a:ln>
          <a:effectLst/>
        </p:spPr>
        <p:txBody>
          <a:bodyPr wrap="square" lIns="0" rIns="0" rtlCol="0" anchor="ctr"/>
          <a:lstStyle/>
          <a:p>
            <a:pPr algn="ctr">
              <a:spcBef>
                <a:spcPts val="1080"/>
              </a:spcBef>
            </a:pPr>
            <a:endParaRPr lang="en-US" sz="1600" b="1">
              <a:solidFill>
                <a:schemeClr val="bg1"/>
              </a:solidFill>
              <a:latin typeface="+mn-lt"/>
            </a:endParaRPr>
          </a:p>
        </p:txBody>
      </p:sp>
      <p:grpSp>
        <p:nvGrpSpPr>
          <p:cNvPr id="8" name="Group 7">
            <a:extLst>
              <a:ext uri="{FF2B5EF4-FFF2-40B4-BE49-F238E27FC236}">
                <a16:creationId xmlns:a16="http://schemas.microsoft.com/office/drawing/2014/main" id="{77E3AE14-31BA-8F43-A8F3-4B1103A8BCB2}"/>
              </a:ext>
            </a:extLst>
          </p:cNvPr>
          <p:cNvGrpSpPr/>
          <p:nvPr userDrawn="1"/>
        </p:nvGrpSpPr>
        <p:grpSpPr>
          <a:xfrm>
            <a:off x="137160" y="301752"/>
            <a:ext cx="1045416" cy="548640"/>
            <a:chOff x="155448" y="182880"/>
            <a:chExt cx="1045416" cy="548640"/>
          </a:xfrm>
        </p:grpSpPr>
        <p:pic>
          <p:nvPicPr>
            <p:cNvPr id="9" name="Graphic 8">
              <a:extLst>
                <a:ext uri="{FF2B5EF4-FFF2-40B4-BE49-F238E27FC236}">
                  <a16:creationId xmlns:a16="http://schemas.microsoft.com/office/drawing/2014/main" id="{5127FD12-15DC-634B-8C44-500E3F645ED8}"/>
                </a:ext>
              </a:extLst>
            </p:cNvPr>
            <p:cNvPicPr>
              <a:picLocks noChangeAspect="1"/>
            </p:cNvPicPr>
            <p:nvPr userDrawn="1"/>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55448" y="457200"/>
              <a:ext cx="1013460" cy="274320"/>
            </a:xfrm>
            <a:prstGeom prst="rect">
              <a:avLst/>
            </a:prstGeom>
          </p:spPr>
        </p:pic>
        <p:pic>
          <p:nvPicPr>
            <p:cNvPr id="10" name="Graphic 9">
              <a:extLst>
                <a:ext uri="{FF2B5EF4-FFF2-40B4-BE49-F238E27FC236}">
                  <a16:creationId xmlns:a16="http://schemas.microsoft.com/office/drawing/2014/main" id="{88D7C603-8AB5-4E44-8947-D28D000B426A}"/>
                </a:ext>
              </a:extLst>
            </p:cNvPr>
            <p:cNvPicPr>
              <a:picLocks noChangeAspect="1"/>
            </p:cNvPicPr>
            <p:nvPr userDrawn="1"/>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2880" y="182880"/>
              <a:ext cx="1017984" cy="228600"/>
            </a:xfrm>
            <a:prstGeom prst="rect">
              <a:avLst/>
            </a:prstGeom>
          </p:spPr>
        </p:pic>
      </p:grpSp>
      <p:sp>
        <p:nvSpPr>
          <p:cNvPr id="14" name="Rectangle 3">
            <a:extLst>
              <a:ext uri="{FF2B5EF4-FFF2-40B4-BE49-F238E27FC236}">
                <a16:creationId xmlns:a16="http://schemas.microsoft.com/office/drawing/2014/main" id="{96B975AE-7FE4-844C-B7AF-B5E67ECBF930}"/>
              </a:ext>
            </a:extLst>
          </p:cNvPr>
          <p:cNvSpPr>
            <a:spLocks noGrp="1" noChangeArrowheads="1"/>
          </p:cNvSpPr>
          <p:nvPr>
            <p:ph type="body" idx="1"/>
          </p:nvPr>
        </p:nvSpPr>
        <p:spPr bwMode="gray">
          <a:xfrm>
            <a:off x="1371600" y="1097280"/>
            <a:ext cx="7315200" cy="347472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Box 12">
            <a:extLst>
              <a:ext uri="{FF2B5EF4-FFF2-40B4-BE49-F238E27FC236}">
                <a16:creationId xmlns:a16="http://schemas.microsoft.com/office/drawing/2014/main" id="{555911F2-5A73-CE48-A889-BEB184695452}"/>
              </a:ext>
            </a:extLst>
          </p:cNvPr>
          <p:cNvSpPr txBox="1">
            <a:spLocks noChangeArrowheads="1"/>
          </p:cNvSpPr>
          <p:nvPr userDrawn="1"/>
        </p:nvSpPr>
        <p:spPr bwMode="gray">
          <a:xfrm>
            <a:off x="1371600" y="4754880"/>
            <a:ext cx="6400800" cy="182880"/>
          </a:xfrm>
          <a:prstGeom prst="rect">
            <a:avLst/>
          </a:prstGeom>
          <a:noFill/>
          <a:ln w="9525" algn="ctr">
            <a:noFill/>
            <a:miter lim="800000"/>
            <a:headEnd/>
            <a:tailEnd/>
          </a:ln>
          <a:effectLst/>
        </p:spPr>
        <p:txBody>
          <a:bodyPr wrap="none" lIns="0" tIns="0" rIns="0" bIns="0" anchor="t" anchorCtr="0"/>
          <a:lstStyle/>
          <a:p>
            <a:pPr algn="l" eaLnBrk="0" hangingPunct="0">
              <a:lnSpc>
                <a:spcPct val="100000"/>
              </a:lnSpc>
              <a:spcBef>
                <a:spcPct val="0"/>
              </a:spcBef>
            </a:pPr>
            <a:r>
              <a:rPr lang="en-US" sz="800">
                <a:solidFill>
                  <a:schemeClr val="accent1"/>
                </a:solidFill>
                <a:latin typeface="+mj-lt"/>
                <a:cs typeface="Arial" charset="0"/>
              </a:rPr>
              <a:t>   </a:t>
            </a:r>
          </a:p>
        </p:txBody>
      </p:sp>
      <p:sp>
        <p:nvSpPr>
          <p:cNvPr id="16" name="Rectangle 2">
            <a:extLst>
              <a:ext uri="{FF2B5EF4-FFF2-40B4-BE49-F238E27FC236}">
                <a16:creationId xmlns:a16="http://schemas.microsoft.com/office/drawing/2014/main" id="{6A7F0A0A-BC8F-7349-AE3F-2EEE5AE9EEA0}"/>
              </a:ext>
            </a:extLst>
          </p:cNvPr>
          <p:cNvSpPr>
            <a:spLocks noGrp="1" noChangeArrowheads="1"/>
          </p:cNvSpPr>
          <p:nvPr>
            <p:ph type="title"/>
          </p:nvPr>
        </p:nvSpPr>
        <p:spPr bwMode="gray">
          <a:xfrm>
            <a:off x="1371600" y="0"/>
            <a:ext cx="7315200" cy="548640"/>
          </a:xfrm>
          <a:prstGeom prst="rect">
            <a:avLst/>
          </a:prstGeom>
          <a:noFill/>
          <a:ln w="9525">
            <a:noFill/>
            <a:miter lim="800000"/>
            <a:headEnd/>
            <a:tailEnd/>
          </a:ln>
          <a:effectLst/>
        </p:spPr>
        <p:txBody>
          <a:bodyPr vert="horz" wrap="square" lIns="0" tIns="0" rIns="0" bIns="0" numCol="1" anchor="b" anchorCtr="0" compatLnSpc="1">
            <a:prstTxWarp prst="textNoShape">
              <a:avLst/>
            </a:prstTxWarp>
            <a:noAutofit/>
          </a:bodyPr>
          <a:lstStyle/>
          <a:p>
            <a:pPr lvl="0"/>
            <a:r>
              <a:rPr lang="en-US"/>
              <a:t>Click to edit Master title style</a:t>
            </a:r>
          </a:p>
        </p:txBody>
      </p:sp>
      <p:sp>
        <p:nvSpPr>
          <p:cNvPr id="12" name="Text Box 12">
            <a:extLst>
              <a:ext uri="{FF2B5EF4-FFF2-40B4-BE49-F238E27FC236}">
                <a16:creationId xmlns:a16="http://schemas.microsoft.com/office/drawing/2014/main" id="{90905FBE-FC03-48A2-9B3B-1743D8FBC655}"/>
              </a:ext>
            </a:extLst>
          </p:cNvPr>
          <p:cNvSpPr txBox="1">
            <a:spLocks noChangeArrowheads="1"/>
          </p:cNvSpPr>
          <p:nvPr userDrawn="1"/>
        </p:nvSpPr>
        <p:spPr bwMode="gray">
          <a:xfrm>
            <a:off x="7772400" y="4754880"/>
            <a:ext cx="914400" cy="182880"/>
          </a:xfrm>
          <a:prstGeom prst="rect">
            <a:avLst/>
          </a:prstGeom>
          <a:noFill/>
          <a:ln w="9525" algn="ctr">
            <a:noFill/>
            <a:miter lim="800000"/>
            <a:headEnd/>
            <a:tailEnd/>
          </a:ln>
          <a:effectLst/>
        </p:spPr>
        <p:txBody>
          <a:bodyPr wrap="none" lIns="0" tIns="0" rIns="0" bIns="0" anchor="t" anchorCtr="0"/>
          <a:lstStyle/>
          <a:p>
            <a:pPr algn="r" eaLnBrk="0" hangingPunct="0">
              <a:lnSpc>
                <a:spcPct val="100000"/>
              </a:lnSpc>
              <a:spcBef>
                <a:spcPct val="0"/>
              </a:spcBef>
            </a:pPr>
            <a:fld id="{68F20559-2413-4582-AA4E-A39340D6239C}" type="slidenum">
              <a:rPr lang="en-US" sz="800" smtClean="0">
                <a:solidFill>
                  <a:schemeClr val="accent1"/>
                </a:solidFill>
                <a:latin typeface="+mj-lt"/>
                <a:cs typeface="Arial" charset="0"/>
              </a:rPr>
              <a:pPr algn="r" eaLnBrk="0" hangingPunct="0">
                <a:lnSpc>
                  <a:spcPct val="100000"/>
                </a:lnSpc>
                <a:spcBef>
                  <a:spcPct val="0"/>
                </a:spcBef>
              </a:pPr>
              <a:t>‹#›</a:t>
            </a:fld>
            <a:endParaRPr lang="en-US" sz="800">
              <a:solidFill>
                <a:schemeClr val="accent1"/>
              </a:solidFill>
              <a:latin typeface="+mj-lt"/>
              <a:cs typeface="Arial" charset="0"/>
            </a:endParaRPr>
          </a:p>
        </p:txBody>
      </p:sp>
      <p:sp>
        <p:nvSpPr>
          <p:cNvPr id="5" name="Text Box 12">
            <a:extLst>
              <a:ext uri="{FF2B5EF4-FFF2-40B4-BE49-F238E27FC236}">
                <a16:creationId xmlns:a16="http://schemas.microsoft.com/office/drawing/2014/main" id="{512B6EFD-EE29-08E6-480C-2B54AF711B4D}"/>
              </a:ext>
            </a:extLst>
          </p:cNvPr>
          <p:cNvSpPr txBox="1">
            <a:spLocks noChangeArrowheads="1"/>
          </p:cNvSpPr>
          <p:nvPr userDrawn="1"/>
        </p:nvSpPr>
        <p:spPr bwMode="gray">
          <a:xfrm>
            <a:off x="1279506" y="4674395"/>
            <a:ext cx="5600700" cy="225028"/>
          </a:xfrm>
          <a:prstGeom prst="rect">
            <a:avLst/>
          </a:prstGeom>
          <a:noFill/>
          <a:ln w="9525" algn="ctr">
            <a:noFill/>
            <a:miter lim="800000"/>
            <a:headEnd/>
            <a:tailEnd/>
          </a:ln>
          <a:effectLst/>
        </p:spPr>
        <p:txBody>
          <a:bodyPr wrap="none" lIns="91440" tIns="45720" rIns="91440" bIns="45720"/>
          <a:lstStyle/>
          <a:p>
            <a:pPr algn="l" eaLnBrk="0" hangingPunct="0">
              <a:lnSpc>
                <a:spcPct val="100000"/>
              </a:lnSpc>
              <a:spcBef>
                <a:spcPct val="0"/>
              </a:spcBef>
            </a:pPr>
            <a:r>
              <a:rPr lang="en-US" sz="800">
                <a:solidFill>
                  <a:schemeClr val="tx1"/>
                </a:solidFill>
                <a:latin typeface="+mj-lt"/>
                <a:cs typeface="Arial" charset="0"/>
              </a:rPr>
              <a:t>Confidential &amp; Proprietary</a:t>
            </a:r>
          </a:p>
        </p:txBody>
      </p:sp>
    </p:spTree>
    <p:extLst>
      <p:ext uri="{BB962C8B-B14F-4D97-AF65-F5344CB8AC3E}">
        <p14:creationId xmlns:p14="http://schemas.microsoft.com/office/powerpoint/2010/main" val="217051836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Lst>
  <p:transition>
    <p:wipe dir="r"/>
  </p:transition>
  <p:hf sldNum="0" hdr="0" ftr="0" dt="0"/>
  <p:txStyles>
    <p:titleStyle>
      <a:lvl1pPr algn="l" rtl="0" eaLnBrk="1" fontAlgn="base" hangingPunct="1">
        <a:lnSpc>
          <a:spcPct val="90000"/>
        </a:lnSpc>
        <a:spcBef>
          <a:spcPct val="0"/>
        </a:spcBef>
        <a:spcAft>
          <a:spcPct val="0"/>
        </a:spcAft>
        <a:defRPr sz="2400" b="1" baseline="0">
          <a:solidFill>
            <a:schemeClr val="tx2"/>
          </a:solidFill>
          <a:latin typeface="+mj-lt"/>
          <a:ea typeface="+mj-ea"/>
          <a:cs typeface="+mj-cs"/>
        </a:defRPr>
      </a:lvl1pPr>
      <a:lvl2pPr algn="l" rtl="0" eaLnBrk="1" fontAlgn="base" hangingPunct="1">
        <a:lnSpc>
          <a:spcPct val="90000"/>
        </a:lnSpc>
        <a:spcBef>
          <a:spcPct val="0"/>
        </a:spcBef>
        <a:spcAft>
          <a:spcPct val="0"/>
        </a:spcAft>
        <a:defRPr sz="3200" b="1">
          <a:solidFill>
            <a:schemeClr val="tx2"/>
          </a:solidFill>
          <a:latin typeface="Arial" charset="0"/>
        </a:defRPr>
      </a:lvl2pPr>
      <a:lvl3pPr algn="l" rtl="0" eaLnBrk="1" fontAlgn="base" hangingPunct="1">
        <a:lnSpc>
          <a:spcPct val="90000"/>
        </a:lnSpc>
        <a:spcBef>
          <a:spcPct val="0"/>
        </a:spcBef>
        <a:spcAft>
          <a:spcPct val="0"/>
        </a:spcAft>
        <a:defRPr sz="3200" b="1">
          <a:solidFill>
            <a:schemeClr val="tx2"/>
          </a:solidFill>
          <a:latin typeface="Arial" charset="0"/>
        </a:defRPr>
      </a:lvl3pPr>
      <a:lvl4pPr algn="l" rtl="0" eaLnBrk="1" fontAlgn="base" hangingPunct="1">
        <a:lnSpc>
          <a:spcPct val="90000"/>
        </a:lnSpc>
        <a:spcBef>
          <a:spcPct val="0"/>
        </a:spcBef>
        <a:spcAft>
          <a:spcPct val="0"/>
        </a:spcAft>
        <a:defRPr sz="3200" b="1">
          <a:solidFill>
            <a:schemeClr val="tx2"/>
          </a:solidFill>
          <a:latin typeface="Arial" charset="0"/>
        </a:defRPr>
      </a:lvl4pPr>
      <a:lvl5pPr algn="l" rtl="0" eaLnBrk="1" fontAlgn="base" hangingPunct="1">
        <a:lnSpc>
          <a:spcPct val="90000"/>
        </a:lnSpc>
        <a:spcBef>
          <a:spcPct val="0"/>
        </a:spcBef>
        <a:spcAft>
          <a:spcPct val="0"/>
        </a:spcAft>
        <a:defRPr sz="3200" b="1">
          <a:solidFill>
            <a:schemeClr val="tx2"/>
          </a:solidFill>
          <a:latin typeface="Arial" charset="0"/>
        </a:defRPr>
      </a:lvl5pPr>
      <a:lvl6pPr marL="457200" algn="l" rtl="0" eaLnBrk="1" fontAlgn="base" hangingPunct="1">
        <a:lnSpc>
          <a:spcPct val="90000"/>
        </a:lnSpc>
        <a:spcBef>
          <a:spcPct val="0"/>
        </a:spcBef>
        <a:spcAft>
          <a:spcPct val="0"/>
        </a:spcAft>
        <a:defRPr sz="3200" b="1">
          <a:solidFill>
            <a:schemeClr val="tx2"/>
          </a:solidFill>
          <a:latin typeface="Arial" charset="0"/>
        </a:defRPr>
      </a:lvl6pPr>
      <a:lvl7pPr marL="914400" algn="l" rtl="0" eaLnBrk="1" fontAlgn="base" hangingPunct="1">
        <a:lnSpc>
          <a:spcPct val="90000"/>
        </a:lnSpc>
        <a:spcBef>
          <a:spcPct val="0"/>
        </a:spcBef>
        <a:spcAft>
          <a:spcPct val="0"/>
        </a:spcAft>
        <a:defRPr sz="3200" b="1">
          <a:solidFill>
            <a:schemeClr val="tx2"/>
          </a:solidFill>
          <a:latin typeface="Arial" charset="0"/>
        </a:defRPr>
      </a:lvl7pPr>
      <a:lvl8pPr marL="1371600" algn="l" rtl="0" eaLnBrk="1" fontAlgn="base" hangingPunct="1">
        <a:lnSpc>
          <a:spcPct val="90000"/>
        </a:lnSpc>
        <a:spcBef>
          <a:spcPct val="0"/>
        </a:spcBef>
        <a:spcAft>
          <a:spcPct val="0"/>
        </a:spcAft>
        <a:defRPr sz="3200" b="1">
          <a:solidFill>
            <a:schemeClr val="tx2"/>
          </a:solidFill>
          <a:latin typeface="Arial" charset="0"/>
        </a:defRPr>
      </a:lvl8pPr>
      <a:lvl9pPr marL="1828800" algn="l" rtl="0" eaLnBrk="1" fontAlgn="base" hangingPunct="1">
        <a:lnSpc>
          <a:spcPct val="90000"/>
        </a:lnSpc>
        <a:spcBef>
          <a:spcPct val="0"/>
        </a:spcBef>
        <a:spcAft>
          <a:spcPct val="0"/>
        </a:spcAft>
        <a:defRPr sz="3200" b="1">
          <a:solidFill>
            <a:schemeClr val="tx2"/>
          </a:solidFill>
          <a:latin typeface="Arial" charset="0"/>
        </a:defRPr>
      </a:lvl9pPr>
    </p:titleStyle>
    <p:bodyStyle>
      <a:lvl1pPr marL="228600" indent="-228600" algn="l" rtl="0" eaLnBrk="1" fontAlgn="base" hangingPunct="1">
        <a:lnSpc>
          <a:spcPct val="100000"/>
        </a:lnSpc>
        <a:spcBef>
          <a:spcPts val="600"/>
        </a:spcBef>
        <a:spcAft>
          <a:spcPct val="0"/>
        </a:spcAft>
        <a:buClr>
          <a:schemeClr val="accent3"/>
        </a:buClr>
        <a:buChar char="•"/>
        <a:defRPr sz="1800" b="1">
          <a:solidFill>
            <a:schemeClr val="tx2"/>
          </a:solidFill>
          <a:latin typeface="+mn-lt"/>
          <a:ea typeface="+mn-ea"/>
          <a:cs typeface="+mn-cs"/>
        </a:defRPr>
      </a:lvl1pPr>
      <a:lvl2pPr marL="457200" indent="-228600" algn="l" rtl="0" eaLnBrk="1" fontAlgn="base" hangingPunct="1">
        <a:lnSpc>
          <a:spcPct val="100000"/>
        </a:lnSpc>
        <a:spcBef>
          <a:spcPts val="400"/>
        </a:spcBef>
        <a:spcAft>
          <a:spcPct val="0"/>
        </a:spcAft>
        <a:buClr>
          <a:schemeClr val="accent3"/>
        </a:buClr>
        <a:buChar char="–"/>
        <a:defRPr sz="1600">
          <a:solidFill>
            <a:schemeClr val="tx2"/>
          </a:solidFill>
          <a:latin typeface="+mn-lt"/>
        </a:defRPr>
      </a:lvl2pPr>
      <a:lvl3pPr marL="685800" indent="-228600" algn="l" rtl="0" eaLnBrk="1" fontAlgn="base" hangingPunct="1">
        <a:lnSpc>
          <a:spcPct val="100000"/>
        </a:lnSpc>
        <a:spcBef>
          <a:spcPts val="400"/>
        </a:spcBef>
        <a:spcAft>
          <a:spcPct val="0"/>
        </a:spcAft>
        <a:buClr>
          <a:schemeClr val="accent3"/>
        </a:buClr>
        <a:buChar char="•"/>
        <a:defRPr sz="1600">
          <a:solidFill>
            <a:schemeClr val="tx2"/>
          </a:solidFill>
          <a:latin typeface="+mn-lt"/>
        </a:defRPr>
      </a:lvl3pPr>
      <a:lvl4pPr marL="914400" indent="-228600" algn="l" rtl="0" eaLnBrk="1" fontAlgn="base" hangingPunct="1">
        <a:lnSpc>
          <a:spcPct val="100000"/>
        </a:lnSpc>
        <a:spcBef>
          <a:spcPts val="400"/>
        </a:spcBef>
        <a:spcAft>
          <a:spcPct val="0"/>
        </a:spcAft>
        <a:buClr>
          <a:schemeClr val="accent3"/>
        </a:buClr>
        <a:buChar char="–"/>
        <a:defRPr sz="1600">
          <a:solidFill>
            <a:schemeClr val="tx2"/>
          </a:solidFill>
          <a:latin typeface="+mn-lt"/>
        </a:defRPr>
      </a:lvl4pPr>
      <a:lvl5pPr marL="1771650" indent="-228600" algn="l" rtl="0" eaLnBrk="1" fontAlgn="base" hangingPunct="1">
        <a:lnSpc>
          <a:spcPct val="95000"/>
        </a:lnSpc>
        <a:spcBef>
          <a:spcPct val="25000"/>
        </a:spcBef>
        <a:spcAft>
          <a:spcPct val="0"/>
        </a:spcAft>
        <a:buClr>
          <a:schemeClr val="accent4"/>
        </a:buClr>
        <a:buChar char="•"/>
        <a:defRPr sz="1400" b="0" i="1">
          <a:solidFill>
            <a:schemeClr val="tx2"/>
          </a:solidFill>
          <a:latin typeface="+mn-lt"/>
        </a:defRPr>
      </a:lvl5pPr>
      <a:lvl6pPr marL="22288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6pPr>
      <a:lvl7pPr marL="26860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7pPr>
      <a:lvl8pPr marL="31432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8pPr>
      <a:lvl9pPr marL="3600450" indent="-228600" algn="l" rtl="0" eaLnBrk="1" fontAlgn="base" hangingPunct="1">
        <a:lnSpc>
          <a:spcPct val="95000"/>
        </a:lnSpc>
        <a:spcBef>
          <a:spcPct val="25000"/>
        </a:spcBef>
        <a:spcAft>
          <a:spcPct val="0"/>
        </a:spcAft>
        <a:buClr>
          <a:schemeClr val="accent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extLst>
              <a:ext uri="{96DAC541-7B7A-43D3-8B79-37D633B846F1}">
                <asvg:svgBlip xmlns:asvg="http://schemas.microsoft.com/office/drawing/2016/SVG/main" r:embed="rId7"/>
              </a:ext>
            </a:extLst>
          </a:blip>
          <a:srcRect/>
          <a:stretch>
            <a:fillRect/>
          </a:stretch>
        </a:blipFill>
        <a:effectLst/>
      </p:bgPr>
    </p:bg>
    <p:spTree>
      <p:nvGrpSpPr>
        <p:cNvPr id="1" name=""/>
        <p:cNvGrpSpPr/>
        <p:nvPr/>
      </p:nvGrpSpPr>
      <p:grpSpPr>
        <a:xfrm>
          <a:off x="0" y="0"/>
          <a:ext cx="0" cy="0"/>
          <a:chOff x="0" y="0"/>
          <a:chExt cx="0" cy="0"/>
        </a:xfrm>
      </p:grpSpPr>
      <p:sp>
        <p:nvSpPr>
          <p:cNvPr id="7" name="Text Box 12">
            <a:extLst>
              <a:ext uri="{FF2B5EF4-FFF2-40B4-BE49-F238E27FC236}">
                <a16:creationId xmlns:a16="http://schemas.microsoft.com/office/drawing/2014/main" id="{C4806109-F4A3-D641-A480-FA626C80C4DD}"/>
              </a:ext>
            </a:extLst>
          </p:cNvPr>
          <p:cNvSpPr txBox="1">
            <a:spLocks noChangeArrowheads="1"/>
          </p:cNvSpPr>
          <p:nvPr userDrawn="1"/>
        </p:nvSpPr>
        <p:spPr bwMode="gray">
          <a:xfrm>
            <a:off x="1371600" y="4754880"/>
            <a:ext cx="7315200" cy="182880"/>
          </a:xfrm>
          <a:prstGeom prst="rect">
            <a:avLst/>
          </a:prstGeom>
          <a:noFill/>
          <a:ln w="9525" algn="ctr">
            <a:noFill/>
            <a:miter lim="800000"/>
            <a:headEnd/>
            <a:tailEnd/>
          </a:ln>
          <a:effectLst/>
        </p:spPr>
        <p:txBody>
          <a:bodyPr wrap="none" lIns="0" tIns="0" rIns="0" bIns="0" anchor="t" anchorCtr="0"/>
          <a:lstStyle/>
          <a:p>
            <a:pPr algn="l" eaLnBrk="0" hangingPunct="0">
              <a:lnSpc>
                <a:spcPct val="100000"/>
              </a:lnSpc>
              <a:spcBef>
                <a:spcPct val="0"/>
              </a:spcBef>
            </a:pPr>
            <a:r>
              <a:rPr lang="en-US" sz="800" b="0" i="0">
                <a:solidFill>
                  <a:schemeClr val="bg1"/>
                </a:solidFill>
                <a:latin typeface="Arial" panose="020B0604020202020204" pitchFamily="34" charset="0"/>
                <a:cs typeface="Arial" charset="0"/>
              </a:rPr>
              <a:t>Confidential and Proprietary</a:t>
            </a:r>
          </a:p>
        </p:txBody>
      </p:sp>
    </p:spTree>
    <p:extLst>
      <p:ext uri="{BB962C8B-B14F-4D97-AF65-F5344CB8AC3E}">
        <p14:creationId xmlns:p14="http://schemas.microsoft.com/office/powerpoint/2010/main" val="363502874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CustomShape 1"/>
          <p:cNvSpPr/>
          <p:nvPr/>
        </p:nvSpPr>
        <p:spPr>
          <a:xfrm>
            <a:off x="1237129" y="2571750"/>
            <a:ext cx="7448951" cy="854243"/>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base" latinLnBrk="0" hangingPunct="1">
              <a:lnSpc>
                <a:spcPct val="90000"/>
              </a:lnSpc>
              <a:spcBef>
                <a:spcPts val="1001"/>
              </a:spcBef>
              <a:spcAft>
                <a:spcPct val="0"/>
              </a:spcAft>
              <a:buClrTx/>
              <a:buSzTx/>
              <a:buFontTx/>
              <a:buNone/>
              <a:tabLst>
                <a:tab pos="0" algn="l"/>
              </a:tabLst>
              <a:defRPr/>
            </a:pPr>
            <a:endParaRPr kumimoji="0" lang="en-US" sz="2800" b="0" i="0" u="none" strike="noStrike" kern="1200" cap="none" spc="-1" normalizeH="0" baseline="0" noProof="0">
              <a:ln>
                <a:noFill/>
              </a:ln>
              <a:solidFill>
                <a:prstClr val="black"/>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431458FE-C164-8623-64FE-BB3CE1EACE9C}"/>
              </a:ext>
            </a:extLst>
          </p:cNvPr>
          <p:cNvSpPr>
            <a:spLocks noGrp="1"/>
          </p:cNvSpPr>
          <p:nvPr>
            <p:ph type="body" sz="quarter" idx="10"/>
          </p:nvPr>
        </p:nvSpPr>
        <p:spPr/>
        <p:txBody>
          <a:bodyPr/>
          <a:lstStyle/>
          <a:p>
            <a:r>
              <a:rPr lang="en-US" noProof="0" dirty="0"/>
              <a:t>Election Threat Landscape</a:t>
            </a:r>
          </a:p>
          <a:p>
            <a:endParaRPr lang="en-US" dirty="0"/>
          </a:p>
        </p:txBody>
      </p:sp>
      <p:sp>
        <p:nvSpPr>
          <p:cNvPr id="12" name="Text Placeholder 11">
            <a:extLst>
              <a:ext uri="{FF2B5EF4-FFF2-40B4-BE49-F238E27FC236}">
                <a16:creationId xmlns:a16="http://schemas.microsoft.com/office/drawing/2014/main" id="{F8583BAE-464A-600E-1ABC-72376DEE8F1E}"/>
              </a:ext>
            </a:extLst>
          </p:cNvPr>
          <p:cNvSpPr>
            <a:spLocks noGrp="1"/>
          </p:cNvSpPr>
          <p:nvPr>
            <p:ph type="body" sz="quarter" idx="11"/>
          </p:nvPr>
        </p:nvSpPr>
        <p:spPr/>
        <p:txBody>
          <a:bodyPr/>
          <a:lstStyle/>
          <a:p>
            <a:r>
              <a:rPr lang="en-US" dirty="0"/>
              <a:t>Tim Davis</a:t>
            </a:r>
          </a:p>
        </p:txBody>
      </p:sp>
      <p:sp>
        <p:nvSpPr>
          <p:cNvPr id="13" name="Text Placeholder 12">
            <a:extLst>
              <a:ext uri="{FF2B5EF4-FFF2-40B4-BE49-F238E27FC236}">
                <a16:creationId xmlns:a16="http://schemas.microsoft.com/office/drawing/2014/main" id="{0B096647-C98B-1E4D-9D22-2400F95D245D}"/>
              </a:ext>
            </a:extLst>
          </p:cNvPr>
          <p:cNvSpPr>
            <a:spLocks noGrp="1"/>
          </p:cNvSpPr>
          <p:nvPr>
            <p:ph type="body" sz="quarter" idx="12"/>
          </p:nvPr>
        </p:nvSpPr>
        <p:spPr/>
        <p:txBody>
          <a:bodyPr/>
          <a:lstStyle/>
          <a:p>
            <a:r>
              <a:rPr lang="en-US" dirty="0"/>
              <a:t>Senior Cyber Threat Intelligence Analyst</a:t>
            </a:r>
          </a:p>
        </p:txBody>
      </p:sp>
      <p:sp>
        <p:nvSpPr>
          <p:cNvPr id="14" name="Text Placeholder 13">
            <a:extLst>
              <a:ext uri="{FF2B5EF4-FFF2-40B4-BE49-F238E27FC236}">
                <a16:creationId xmlns:a16="http://schemas.microsoft.com/office/drawing/2014/main" id="{5088FB06-78AA-B911-F396-C25D06EF1B43}"/>
              </a:ext>
            </a:extLst>
          </p:cNvPr>
          <p:cNvSpPr>
            <a:spLocks noGrp="1"/>
          </p:cNvSpPr>
          <p:nvPr>
            <p:ph type="body" sz="quarter" idx="13"/>
          </p:nvPr>
        </p:nvSpPr>
        <p:spPr/>
        <p:txBody>
          <a:bodyPr/>
          <a:lstStyle/>
          <a:p>
            <a:r>
              <a:rPr lang="en-US" dirty="0"/>
              <a:t>October 23, 2024</a:t>
            </a:r>
          </a:p>
        </p:txBody>
      </p:sp>
      <p:sp>
        <p:nvSpPr>
          <p:cNvPr id="6" name="Text Placeholder 5">
            <a:extLst>
              <a:ext uri="{FF2B5EF4-FFF2-40B4-BE49-F238E27FC236}">
                <a16:creationId xmlns:a16="http://schemas.microsoft.com/office/drawing/2014/main" id="{67EC68D1-4708-0241-557F-8325483B8CE8}"/>
              </a:ext>
            </a:extLst>
          </p:cNvPr>
          <p:cNvSpPr>
            <a:spLocks noGrp="1"/>
          </p:cNvSpPr>
          <p:nvPr>
            <p:ph type="body" sz="quarter" idx="15"/>
          </p:nvPr>
        </p:nvSpPr>
        <p:spPr/>
        <p:txBody>
          <a:bodyPr/>
          <a:lstStyle/>
          <a:p>
            <a:r>
              <a:rPr lang="en-US" noProof="0"/>
              <a:t>Cyber Threat Intelligence Brief</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3157B-8269-742F-946F-668C7E5C00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E6244-81D7-D3C2-2124-4CC0CDDA9B45}"/>
              </a:ext>
            </a:extLst>
          </p:cNvPr>
          <p:cNvSpPr>
            <a:spLocks noGrp="1"/>
          </p:cNvSpPr>
          <p:nvPr>
            <p:ph type="title"/>
          </p:nvPr>
        </p:nvSpPr>
        <p:spPr>
          <a:xfrm>
            <a:off x="1371600" y="0"/>
            <a:ext cx="7315200" cy="548640"/>
          </a:xfrm>
        </p:spPr>
        <p:txBody>
          <a:bodyPr/>
          <a:lstStyle/>
          <a:p>
            <a:r>
              <a:rPr lang="en-US"/>
              <a:t>Malign Influence</a:t>
            </a:r>
          </a:p>
        </p:txBody>
      </p:sp>
      <p:sp>
        <p:nvSpPr>
          <p:cNvPr id="3" name="Text Placeholder 2">
            <a:extLst>
              <a:ext uri="{FF2B5EF4-FFF2-40B4-BE49-F238E27FC236}">
                <a16:creationId xmlns:a16="http://schemas.microsoft.com/office/drawing/2014/main" id="{6BFA88CD-9AC1-2378-5013-E69D5A3ED4F7}"/>
              </a:ext>
            </a:extLst>
          </p:cNvPr>
          <p:cNvSpPr>
            <a:spLocks noGrp="1"/>
          </p:cNvSpPr>
          <p:nvPr>
            <p:ph type="body" sz="quarter" idx="10"/>
          </p:nvPr>
        </p:nvSpPr>
        <p:spPr>
          <a:xfrm>
            <a:off x="1371600" y="548640"/>
            <a:ext cx="7315200" cy="274320"/>
          </a:xfrm>
        </p:spPr>
        <p:txBody>
          <a:bodyPr/>
          <a:lstStyle/>
          <a:p>
            <a:r>
              <a:rPr lang="en-US" dirty="0"/>
              <a:t>CISA/FBI PSA</a:t>
            </a:r>
          </a:p>
        </p:txBody>
      </p:sp>
      <p:sp>
        <p:nvSpPr>
          <p:cNvPr id="12" name="Content Placeholder 11">
            <a:extLst>
              <a:ext uri="{FF2B5EF4-FFF2-40B4-BE49-F238E27FC236}">
                <a16:creationId xmlns:a16="http://schemas.microsoft.com/office/drawing/2014/main" id="{A62832D6-B599-10B2-2A1C-E94FAD40D0FF}"/>
              </a:ext>
            </a:extLst>
          </p:cNvPr>
          <p:cNvSpPr>
            <a:spLocks noGrp="1"/>
          </p:cNvSpPr>
          <p:nvPr>
            <p:ph idx="1"/>
          </p:nvPr>
        </p:nvSpPr>
        <p:spPr/>
        <p:txBody>
          <a:bodyPr/>
          <a:lstStyle/>
          <a:p>
            <a:r>
              <a:rPr lang="en-US" dirty="0"/>
              <a:t>“False claims that the processes or results have been compromised by malicious cyber activity to cast doubt on the legitimacy or outcome of the vote”</a:t>
            </a:r>
          </a:p>
          <a:p>
            <a:pPr lvl="1"/>
            <a:r>
              <a:rPr lang="en-US" dirty="0"/>
              <a:t>“Commercial firms, paid influence, witting and unwitting Americans, publicly available and dark web media channels, online journals, messaging applications, spoofed websites, emails, text messages, and fake online personas on U.S. and foreign platforms to spread and amplify these false claims.”</a:t>
            </a:r>
          </a:p>
        </p:txBody>
      </p:sp>
      <p:sp>
        <p:nvSpPr>
          <p:cNvPr id="7" name="Footer Placeholder 2">
            <a:extLst>
              <a:ext uri="{FF2B5EF4-FFF2-40B4-BE49-F238E27FC236}">
                <a16:creationId xmlns:a16="http://schemas.microsoft.com/office/drawing/2014/main" id="{5E5E74E2-D3EC-1249-B20E-B450A01F03A6}"/>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3420553218"/>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A9DD-4D33-4025-BB74-12802109BC79}"/>
              </a:ext>
            </a:extLst>
          </p:cNvPr>
          <p:cNvSpPr>
            <a:spLocks noGrp="1"/>
          </p:cNvSpPr>
          <p:nvPr>
            <p:ph type="title"/>
          </p:nvPr>
        </p:nvSpPr>
        <p:spPr>
          <a:xfrm>
            <a:off x="1371600" y="0"/>
            <a:ext cx="7315200" cy="548640"/>
          </a:xfrm>
        </p:spPr>
        <p:txBody>
          <a:bodyPr/>
          <a:lstStyle/>
          <a:p>
            <a:r>
              <a:rPr lang="en-US"/>
              <a:t>Malign Influence</a:t>
            </a:r>
          </a:p>
        </p:txBody>
      </p:sp>
      <p:sp>
        <p:nvSpPr>
          <p:cNvPr id="3" name="Text Placeholder 2">
            <a:extLst>
              <a:ext uri="{FF2B5EF4-FFF2-40B4-BE49-F238E27FC236}">
                <a16:creationId xmlns:a16="http://schemas.microsoft.com/office/drawing/2014/main" id="{CD36B97F-3CF0-45D7-9AB0-F3D04178351B}"/>
              </a:ext>
            </a:extLst>
          </p:cNvPr>
          <p:cNvSpPr>
            <a:spLocks noGrp="1"/>
          </p:cNvSpPr>
          <p:nvPr>
            <p:ph type="body" sz="quarter" idx="10"/>
          </p:nvPr>
        </p:nvSpPr>
        <p:spPr>
          <a:xfrm>
            <a:off x="1371600" y="548640"/>
            <a:ext cx="7315200" cy="274320"/>
          </a:xfrm>
        </p:spPr>
        <p:txBody>
          <a:bodyPr/>
          <a:lstStyle/>
          <a:p>
            <a:r>
              <a:rPr lang="en-US"/>
              <a:t>How CTAs Use It</a:t>
            </a:r>
          </a:p>
        </p:txBody>
      </p:sp>
      <p:sp>
        <p:nvSpPr>
          <p:cNvPr id="4" name="Content Placeholder 3">
            <a:extLst>
              <a:ext uri="{FF2B5EF4-FFF2-40B4-BE49-F238E27FC236}">
                <a16:creationId xmlns:a16="http://schemas.microsoft.com/office/drawing/2014/main" id="{E05E0B79-4D76-4A22-B11A-7F6B5F0F0313}"/>
              </a:ext>
            </a:extLst>
          </p:cNvPr>
          <p:cNvSpPr>
            <a:spLocks noGrp="1"/>
          </p:cNvSpPr>
          <p:nvPr>
            <p:ph idx="1"/>
          </p:nvPr>
        </p:nvSpPr>
        <p:spPr>
          <a:xfrm>
            <a:off x="1371600" y="1096963"/>
            <a:ext cx="4035154" cy="3475037"/>
          </a:xfrm>
        </p:spPr>
        <p:txBody>
          <a:bodyPr/>
          <a:lstStyle/>
          <a:p>
            <a:r>
              <a:rPr lang="en-US" dirty="0"/>
              <a:t>Inauthentic Websites</a:t>
            </a:r>
          </a:p>
          <a:p>
            <a:pPr lvl="1"/>
            <a:r>
              <a:rPr lang="en-US" dirty="0"/>
              <a:t>Spoofed authentic news sites</a:t>
            </a:r>
          </a:p>
          <a:p>
            <a:pPr lvl="1"/>
            <a:r>
              <a:rPr lang="en-US" dirty="0"/>
              <a:t>Typo squatting domains </a:t>
            </a:r>
          </a:p>
          <a:p>
            <a:pPr lvl="1"/>
            <a:r>
              <a:rPr lang="en-US" dirty="0"/>
              <a:t>Fictitious media brands </a:t>
            </a:r>
          </a:p>
          <a:p>
            <a:r>
              <a:rPr lang="en-US" dirty="0"/>
              <a:t>State-Sponsored Influencers</a:t>
            </a:r>
          </a:p>
          <a:p>
            <a:pPr lvl="1"/>
            <a:r>
              <a:rPr lang="en-US" dirty="0"/>
              <a:t>Trained to embed inaccurate information in content </a:t>
            </a:r>
          </a:p>
          <a:p>
            <a:pPr lvl="1"/>
            <a:r>
              <a:rPr lang="en-US" dirty="0"/>
              <a:t>Ex. CCP’s state-sponsored influencers trained by state media outlets </a:t>
            </a:r>
          </a:p>
          <a:p>
            <a:r>
              <a:rPr lang="en-US" dirty="0"/>
              <a:t>Inauthentic Accounts</a:t>
            </a:r>
          </a:p>
          <a:p>
            <a:pPr lvl="1"/>
            <a:r>
              <a:rPr lang="en-US" dirty="0"/>
              <a:t>Taking on personas to feign legitimacy</a:t>
            </a:r>
          </a:p>
          <a:p>
            <a:pPr lvl="1"/>
            <a:r>
              <a:rPr lang="en-US" dirty="0"/>
              <a:t>Flooding comment sections</a:t>
            </a:r>
          </a:p>
        </p:txBody>
      </p:sp>
      <p:pic>
        <p:nvPicPr>
          <p:cNvPr id="6" name="Picture 5">
            <a:extLst>
              <a:ext uri="{FF2B5EF4-FFF2-40B4-BE49-F238E27FC236}">
                <a16:creationId xmlns:a16="http://schemas.microsoft.com/office/drawing/2014/main" id="{51D0131B-5260-0F1F-199B-3FBD2DA66A52}"/>
              </a:ext>
            </a:extLst>
          </p:cNvPr>
          <p:cNvPicPr>
            <a:picLocks noChangeAspect="1"/>
          </p:cNvPicPr>
          <p:nvPr/>
        </p:nvPicPr>
        <p:blipFill>
          <a:blip r:embed="rId3"/>
          <a:stretch>
            <a:fillRect/>
          </a:stretch>
        </p:blipFill>
        <p:spPr>
          <a:xfrm>
            <a:off x="5353475" y="1610081"/>
            <a:ext cx="3613337" cy="1505039"/>
          </a:xfrm>
          <a:prstGeom prst="rect">
            <a:avLst/>
          </a:prstGeom>
          <a:ln>
            <a:solidFill>
              <a:schemeClr val="tx1"/>
            </a:solidFill>
          </a:ln>
        </p:spPr>
      </p:pic>
      <p:sp>
        <p:nvSpPr>
          <p:cNvPr id="9" name="TextBox 8">
            <a:extLst>
              <a:ext uri="{FF2B5EF4-FFF2-40B4-BE49-F238E27FC236}">
                <a16:creationId xmlns:a16="http://schemas.microsoft.com/office/drawing/2014/main" id="{F61D0044-FABB-15BB-FDC6-F885C0C01376}"/>
              </a:ext>
            </a:extLst>
          </p:cNvPr>
          <p:cNvSpPr txBox="1"/>
          <p:nvPr/>
        </p:nvSpPr>
        <p:spPr bwMode="auto">
          <a:xfrm>
            <a:off x="6450530" y="3115120"/>
            <a:ext cx="1419225" cy="243191"/>
          </a:xfrm>
          <a:prstGeom prst="rect">
            <a:avLst/>
          </a:prstGeom>
          <a:noFill/>
          <a:ln w="12700" cap="sq" algn="ctr">
            <a:noFill/>
            <a:miter lim="800000"/>
            <a:headEnd/>
            <a:tailEnd/>
          </a:ln>
          <a:effectLst/>
        </p:spPr>
        <p:txBody>
          <a:bodyPr wrap="square" rtlCol="0" anchor="ctr" anchorCtr="0">
            <a:noAutofit/>
          </a:bodyPr>
          <a:lstStyle/>
          <a:p>
            <a:pPr>
              <a:lnSpc>
                <a:spcPct val="95000"/>
              </a:lnSpc>
              <a:spcBef>
                <a:spcPts val="0"/>
              </a:spcBef>
              <a:spcAft>
                <a:spcPts val="0"/>
              </a:spcAft>
            </a:pPr>
            <a:r>
              <a:rPr lang="en-US" sz="1050" i="1" dirty="0">
                <a:solidFill>
                  <a:schemeClr val="tx2"/>
                </a:solidFill>
                <a:latin typeface="+mn-lt"/>
              </a:rPr>
              <a:t>Source: DOJ</a:t>
            </a:r>
          </a:p>
        </p:txBody>
      </p:sp>
      <p:sp>
        <p:nvSpPr>
          <p:cNvPr id="7" name="Footer Placeholder 2">
            <a:extLst>
              <a:ext uri="{FF2B5EF4-FFF2-40B4-BE49-F238E27FC236}">
                <a16:creationId xmlns:a16="http://schemas.microsoft.com/office/drawing/2014/main" id="{04258F45-7250-8301-B15D-0FDCF7A17844}"/>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4173426172"/>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A9DD-4D33-4025-BB74-12802109BC79}"/>
              </a:ext>
            </a:extLst>
          </p:cNvPr>
          <p:cNvSpPr>
            <a:spLocks noGrp="1"/>
          </p:cNvSpPr>
          <p:nvPr>
            <p:ph type="title"/>
          </p:nvPr>
        </p:nvSpPr>
        <p:spPr>
          <a:xfrm>
            <a:off x="1371600" y="0"/>
            <a:ext cx="7315200" cy="548640"/>
          </a:xfrm>
        </p:spPr>
        <p:txBody>
          <a:bodyPr/>
          <a:lstStyle/>
          <a:p>
            <a:r>
              <a:rPr lang="en-US" dirty="0"/>
              <a:t>Cyber Threat Landscape</a:t>
            </a:r>
          </a:p>
        </p:txBody>
      </p:sp>
      <p:sp>
        <p:nvSpPr>
          <p:cNvPr id="3" name="Text Placeholder 2">
            <a:extLst>
              <a:ext uri="{FF2B5EF4-FFF2-40B4-BE49-F238E27FC236}">
                <a16:creationId xmlns:a16="http://schemas.microsoft.com/office/drawing/2014/main" id="{CD36B97F-3CF0-45D7-9AB0-F3D04178351B}"/>
              </a:ext>
            </a:extLst>
          </p:cNvPr>
          <p:cNvSpPr>
            <a:spLocks noGrp="1"/>
          </p:cNvSpPr>
          <p:nvPr>
            <p:ph type="body" sz="quarter" idx="10"/>
          </p:nvPr>
        </p:nvSpPr>
        <p:spPr>
          <a:xfrm>
            <a:off x="1371600" y="548640"/>
            <a:ext cx="7315200" cy="274320"/>
          </a:xfrm>
        </p:spPr>
        <p:txBody>
          <a:bodyPr/>
          <a:lstStyle/>
          <a:p>
            <a:r>
              <a:rPr lang="en-US" dirty="0"/>
              <a:t>Malign Influence - Recommendations</a:t>
            </a:r>
          </a:p>
        </p:txBody>
      </p:sp>
      <p:sp>
        <p:nvSpPr>
          <p:cNvPr id="4" name="Content Placeholder 3">
            <a:extLst>
              <a:ext uri="{FF2B5EF4-FFF2-40B4-BE49-F238E27FC236}">
                <a16:creationId xmlns:a16="http://schemas.microsoft.com/office/drawing/2014/main" id="{E05E0B79-4D76-4A22-B11A-7F6B5F0F0313}"/>
              </a:ext>
            </a:extLst>
          </p:cNvPr>
          <p:cNvSpPr>
            <a:spLocks noGrp="1"/>
          </p:cNvSpPr>
          <p:nvPr>
            <p:ph idx="1"/>
          </p:nvPr>
        </p:nvSpPr>
        <p:spPr>
          <a:xfrm>
            <a:off x="1371600" y="1097280"/>
            <a:ext cx="7315200" cy="3474720"/>
          </a:xfrm>
        </p:spPr>
        <p:txBody>
          <a:bodyPr/>
          <a:lstStyle/>
          <a:p>
            <a:r>
              <a:rPr lang="en-US" dirty="0"/>
              <a:t>CISA: “Preparing for and Mitigating Foreign Influence Operations Targeting Critical Infrastructure” </a:t>
            </a:r>
          </a:p>
          <a:p>
            <a:r>
              <a:rPr lang="en-US" dirty="0"/>
              <a:t>Maintain clear, concise, and up to date information on official websites and social media accounts</a:t>
            </a:r>
          </a:p>
          <a:p>
            <a:pPr lvl="1"/>
            <a:r>
              <a:rPr lang="en-US" dirty="0"/>
              <a:t>Establish yourself as an authoritative, trusted source </a:t>
            </a:r>
          </a:p>
          <a:p>
            <a:r>
              <a:rPr lang="en-US" dirty="0"/>
              <a:t>Awareness Training</a:t>
            </a:r>
          </a:p>
          <a:p>
            <a:pPr lvl="1"/>
            <a:r>
              <a:rPr lang="en-US" dirty="0"/>
              <a:t>Social media</a:t>
            </a:r>
          </a:p>
          <a:p>
            <a:r>
              <a:rPr lang="en-US" dirty="0"/>
              <a:t>Incident Response Plan</a:t>
            </a:r>
          </a:p>
        </p:txBody>
      </p:sp>
      <p:sp>
        <p:nvSpPr>
          <p:cNvPr id="5" name="Slide Number Placeholder 4">
            <a:extLst>
              <a:ext uri="{FF2B5EF4-FFF2-40B4-BE49-F238E27FC236}">
                <a16:creationId xmlns:a16="http://schemas.microsoft.com/office/drawing/2014/main" id="{9831E7CE-DC58-4A53-8FDA-2D5C34CB37EB}"/>
              </a:ext>
            </a:extLst>
          </p:cNvPr>
          <p:cNvSpPr>
            <a:spLocks noGrp="1"/>
          </p:cNvSpPr>
          <p:nvPr>
            <p:ph type="sldNum" sz="quarter" idx="4294967295"/>
          </p:nvPr>
        </p:nvSpPr>
        <p:spPr>
          <a:xfrm>
            <a:off x="8229600" y="4664075"/>
            <a:ext cx="914400" cy="182563"/>
          </a:xfrm>
          <a:prstGeom prst="rect">
            <a:avLst/>
          </a:prstGeom>
        </p:spPr>
        <p:txBody>
          <a:bodyPr vert="horz" lIns="0" tIns="0" rIns="0" bIns="0" rtlCol="0" anchor="ctr"/>
          <a:lstStyle>
            <a:defPPr>
              <a:defRPr lang="en-US"/>
            </a:defPPr>
            <a:lvl1pPr algn="r" rtl="0" fontAlgn="base">
              <a:lnSpc>
                <a:spcPct val="90000"/>
              </a:lnSpc>
              <a:spcBef>
                <a:spcPct val="50000"/>
              </a:spcBef>
              <a:spcAft>
                <a:spcPct val="0"/>
              </a:spcAft>
              <a:defRPr sz="1000" kern="1200">
                <a:solidFill>
                  <a:schemeClr val="accent3"/>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9739603-0C7B-4D79-81AB-14F9F211B1DE}" type="slidenum">
              <a:rPr lang="en-US" smtClean="0"/>
              <a:pPr/>
              <a:t>12</a:t>
            </a:fld>
            <a:endParaRPr lang="en-US"/>
          </a:p>
        </p:txBody>
      </p:sp>
      <p:sp>
        <p:nvSpPr>
          <p:cNvPr id="7" name="Footer Placeholder 2">
            <a:extLst>
              <a:ext uri="{FF2B5EF4-FFF2-40B4-BE49-F238E27FC236}">
                <a16:creationId xmlns:a16="http://schemas.microsoft.com/office/drawing/2014/main" id="{C4122412-E16E-0802-3C95-C83403BC9EE4}"/>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1990456125"/>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A7337-1D46-8E40-E846-44689B6DB489}"/>
            </a:ext>
          </a:extLst>
        </p:cNvPr>
        <p:cNvGrpSpPr/>
        <p:nvPr/>
      </p:nvGrpSpPr>
      <p:grpSpPr>
        <a:xfrm>
          <a:off x="0" y="0"/>
          <a:ext cx="0" cy="0"/>
          <a:chOff x="0" y="0"/>
          <a:chExt cx="0" cy="0"/>
        </a:xfrm>
      </p:grpSpPr>
      <p:sp>
        <p:nvSpPr>
          <p:cNvPr id="499718" name="Rectangle 6">
            <a:extLst>
              <a:ext uri="{FF2B5EF4-FFF2-40B4-BE49-F238E27FC236}">
                <a16:creationId xmlns:a16="http://schemas.microsoft.com/office/drawing/2014/main" id="{3E82D58D-AF92-1AEA-ECCB-3A5CF511D909}"/>
              </a:ext>
            </a:extLst>
          </p:cNvPr>
          <p:cNvSpPr>
            <a:spLocks noGrp="1" noChangeArrowheads="1"/>
          </p:cNvSpPr>
          <p:nvPr>
            <p:ph type="title"/>
          </p:nvPr>
        </p:nvSpPr>
        <p:spPr>
          <a:xfrm>
            <a:off x="1371600" y="0"/>
            <a:ext cx="7315200" cy="548640"/>
          </a:xfrm>
        </p:spPr>
        <p:txBody>
          <a:bodyPr/>
          <a:lstStyle/>
          <a:p>
            <a:r>
              <a:rPr lang="en-US"/>
              <a:t>Data Leaks</a:t>
            </a:r>
          </a:p>
        </p:txBody>
      </p:sp>
      <p:sp>
        <p:nvSpPr>
          <p:cNvPr id="2" name="Text Placeholder 1">
            <a:extLst>
              <a:ext uri="{FF2B5EF4-FFF2-40B4-BE49-F238E27FC236}">
                <a16:creationId xmlns:a16="http://schemas.microsoft.com/office/drawing/2014/main" id="{35503373-9A96-9F8A-8779-49C468E12A37}"/>
              </a:ext>
            </a:extLst>
          </p:cNvPr>
          <p:cNvSpPr>
            <a:spLocks noGrp="1"/>
          </p:cNvSpPr>
          <p:nvPr>
            <p:ph type="body" sz="quarter" idx="10"/>
          </p:nvPr>
        </p:nvSpPr>
        <p:spPr>
          <a:xfrm>
            <a:off x="1371600" y="548640"/>
            <a:ext cx="7315200" cy="274320"/>
          </a:xfrm>
        </p:spPr>
        <p:txBody>
          <a:bodyPr/>
          <a:lstStyle/>
          <a:p>
            <a:r>
              <a:rPr lang="en-US" dirty="0"/>
              <a:t>CISA/FBI PSA</a:t>
            </a:r>
          </a:p>
        </p:txBody>
      </p:sp>
      <p:sp>
        <p:nvSpPr>
          <p:cNvPr id="7" name="Content Placeholder 6">
            <a:extLst>
              <a:ext uri="{FF2B5EF4-FFF2-40B4-BE49-F238E27FC236}">
                <a16:creationId xmlns:a16="http://schemas.microsoft.com/office/drawing/2014/main" id="{AE728E1F-ECCB-1317-F851-F8163A4346C0}"/>
              </a:ext>
            </a:extLst>
          </p:cNvPr>
          <p:cNvSpPr>
            <a:spLocks noGrp="1"/>
          </p:cNvSpPr>
          <p:nvPr>
            <p:ph idx="1"/>
          </p:nvPr>
        </p:nvSpPr>
        <p:spPr/>
        <p:txBody>
          <a:bodyPr/>
          <a:lstStyle/>
          <a:p>
            <a:r>
              <a:rPr lang="en-US" b="0" dirty="0"/>
              <a:t>“One of the most common tactics involves using obtained voter registration information as evidence to support false claims that a cyber operation compromised election infrastructure.”</a:t>
            </a:r>
          </a:p>
          <a:p>
            <a:r>
              <a:rPr lang="en-US" b="0" dirty="0"/>
              <a:t>“In recent election cycles, when cyber actors have obtained voter registration information, the acquisition of this data did not impact the voting process or election results.”</a:t>
            </a:r>
          </a:p>
        </p:txBody>
      </p:sp>
      <p:sp>
        <p:nvSpPr>
          <p:cNvPr id="3" name="Slide Number Placeholder 2">
            <a:extLst>
              <a:ext uri="{FF2B5EF4-FFF2-40B4-BE49-F238E27FC236}">
                <a16:creationId xmlns:a16="http://schemas.microsoft.com/office/drawing/2014/main" id="{F01A384F-572F-D5E5-4CA7-9B92EB131D53}"/>
              </a:ext>
            </a:extLst>
          </p:cNvPr>
          <p:cNvSpPr>
            <a:spLocks noGrp="1"/>
          </p:cNvSpPr>
          <p:nvPr>
            <p:ph type="sldNum" sz="quarter" idx="4294967295"/>
          </p:nvPr>
        </p:nvSpPr>
        <p:spPr>
          <a:xfrm>
            <a:off x="8229600" y="4664075"/>
            <a:ext cx="914400" cy="182563"/>
          </a:xfrm>
          <a:prstGeom prst="rect">
            <a:avLst/>
          </a:prstGeom>
        </p:spPr>
        <p:txBody>
          <a:bodyPr vert="horz" lIns="0" tIns="0" rIns="0" bIns="0" rtlCol="0" anchor="ctr"/>
          <a:lstStyle>
            <a:defPPr>
              <a:defRPr lang="en-US"/>
            </a:defPPr>
            <a:lvl1pPr algn="r" rtl="0" fontAlgn="base">
              <a:lnSpc>
                <a:spcPct val="90000"/>
              </a:lnSpc>
              <a:spcBef>
                <a:spcPct val="50000"/>
              </a:spcBef>
              <a:spcAft>
                <a:spcPct val="0"/>
              </a:spcAft>
              <a:defRPr sz="1000" kern="1200">
                <a:solidFill>
                  <a:schemeClr val="accent3"/>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lang="en-US" smtClean="0"/>
              <a:pPr marL="0" marR="0" lvl="0" indent="0" algn="r" defTabSz="914400" rtl="0" eaLnBrk="1" fontAlgn="base" latinLnBrk="0" hangingPunct="1">
                <a:lnSpc>
                  <a:spcPct val="90000"/>
                </a:lnSpc>
                <a:spcBef>
                  <a:spcPct val="50000"/>
                </a:spcBef>
                <a:spcAft>
                  <a:spcPct val="0"/>
                </a:spcAft>
                <a:buClrTx/>
                <a:buSzTx/>
                <a:buFontTx/>
                <a:buNone/>
                <a:tabLst/>
                <a:defRPr/>
              </a:pPr>
              <a:t>13</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sp>
        <p:nvSpPr>
          <p:cNvPr id="4" name="Footer Placeholder 2">
            <a:extLst>
              <a:ext uri="{FF2B5EF4-FFF2-40B4-BE49-F238E27FC236}">
                <a16:creationId xmlns:a16="http://schemas.microsoft.com/office/drawing/2014/main" id="{E6A229F2-53FE-412F-98B1-5E9F7A6E5C9E}"/>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299079015"/>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Rectangle 6"/>
          <p:cNvSpPr>
            <a:spLocks noGrp="1" noChangeArrowheads="1"/>
          </p:cNvSpPr>
          <p:nvPr>
            <p:ph type="title"/>
          </p:nvPr>
        </p:nvSpPr>
        <p:spPr>
          <a:xfrm>
            <a:off x="1371600" y="0"/>
            <a:ext cx="7315200" cy="548640"/>
          </a:xfrm>
        </p:spPr>
        <p:txBody>
          <a:bodyPr/>
          <a:lstStyle/>
          <a:p>
            <a:r>
              <a:rPr lang="en-US"/>
              <a:t>Data Leaks</a:t>
            </a:r>
          </a:p>
        </p:txBody>
      </p:sp>
      <p:sp>
        <p:nvSpPr>
          <p:cNvPr id="2" name="Text Placeholder 1"/>
          <p:cNvSpPr>
            <a:spLocks noGrp="1"/>
          </p:cNvSpPr>
          <p:nvPr>
            <p:ph type="body" sz="quarter" idx="10"/>
          </p:nvPr>
        </p:nvSpPr>
        <p:spPr>
          <a:xfrm>
            <a:off x="1371600" y="548640"/>
            <a:ext cx="7315200" cy="274320"/>
          </a:xfrm>
        </p:spPr>
        <p:txBody>
          <a:bodyPr/>
          <a:lstStyle/>
          <a:p>
            <a:r>
              <a:rPr lang="en-US"/>
              <a:t>Example</a:t>
            </a:r>
          </a:p>
        </p:txBody>
      </p:sp>
      <p:sp>
        <p:nvSpPr>
          <p:cNvPr id="3" name="Slide Number Placeholder 2">
            <a:extLst>
              <a:ext uri="{FF2B5EF4-FFF2-40B4-BE49-F238E27FC236}">
                <a16:creationId xmlns:a16="http://schemas.microsoft.com/office/drawing/2014/main" id="{E3F93BE3-3375-4B99-BBD0-9A40C5717D7E}"/>
              </a:ext>
            </a:extLst>
          </p:cNvPr>
          <p:cNvSpPr>
            <a:spLocks noGrp="1"/>
          </p:cNvSpPr>
          <p:nvPr>
            <p:ph type="sldNum" sz="quarter" idx="4294967295"/>
          </p:nvPr>
        </p:nvSpPr>
        <p:spPr>
          <a:xfrm>
            <a:off x="8229600" y="4664075"/>
            <a:ext cx="914400" cy="182563"/>
          </a:xfrm>
          <a:prstGeom prst="rect">
            <a:avLst/>
          </a:prstGeom>
        </p:spPr>
        <p:txBody>
          <a:bodyPr vert="horz" lIns="0" tIns="0" rIns="0" bIns="0" rtlCol="0" anchor="ctr"/>
          <a:lstStyle>
            <a:defPPr>
              <a:defRPr lang="en-US"/>
            </a:defPPr>
            <a:lvl1pPr algn="r" rtl="0" fontAlgn="base">
              <a:lnSpc>
                <a:spcPct val="90000"/>
              </a:lnSpc>
              <a:spcBef>
                <a:spcPct val="50000"/>
              </a:spcBef>
              <a:spcAft>
                <a:spcPct val="0"/>
              </a:spcAft>
              <a:defRPr sz="1000" kern="1200">
                <a:solidFill>
                  <a:schemeClr val="accent3"/>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90000"/>
              </a:lnSpc>
              <a:spcBef>
                <a:spcPct val="50000"/>
              </a:spcBef>
              <a:spcAft>
                <a:spcPct val="0"/>
              </a:spcAft>
              <a:buClrTx/>
              <a:buSzTx/>
              <a:buFontTx/>
              <a:buNone/>
              <a:tabLst/>
              <a:defRPr/>
            </a:pPr>
            <a:fld id="{29739603-0C7B-4D79-81AB-14F9F211B1DE}" type="slidenum">
              <a:rPr lang="en-US" smtClean="0"/>
              <a:pPr marL="0" marR="0" lvl="0" indent="0" algn="r" defTabSz="914400" rtl="0" eaLnBrk="1" fontAlgn="base" latinLnBrk="0" hangingPunct="1">
                <a:lnSpc>
                  <a:spcPct val="90000"/>
                </a:lnSpc>
                <a:spcBef>
                  <a:spcPct val="50000"/>
                </a:spcBef>
                <a:spcAft>
                  <a:spcPct val="0"/>
                </a:spcAft>
                <a:buClrTx/>
                <a:buSzTx/>
                <a:buFontTx/>
                <a:buNone/>
                <a:tabLst/>
                <a:defRPr/>
              </a:pPr>
              <a:t>14</a:t>
            </a:fld>
            <a:endParaRPr kumimoji="0" lang="en-US" sz="1000" b="0" i="0" u="none" strike="noStrike" kern="1200" cap="none" spc="0" normalizeH="0" baseline="0" noProof="0">
              <a:ln>
                <a:noFill/>
              </a:ln>
              <a:solidFill>
                <a:srgbClr val="0086BF"/>
              </a:solidFill>
              <a:effectLst/>
              <a:uLnTx/>
              <a:uFillTx/>
              <a:latin typeface="Arial" charset="0"/>
              <a:ea typeface="+mn-ea"/>
              <a:cs typeface="+mn-cs"/>
            </a:endParaRPr>
          </a:p>
        </p:txBody>
      </p:sp>
      <p:pic>
        <p:nvPicPr>
          <p:cNvPr id="8" name="Picture 7">
            <a:extLst>
              <a:ext uri="{FF2B5EF4-FFF2-40B4-BE49-F238E27FC236}">
                <a16:creationId xmlns:a16="http://schemas.microsoft.com/office/drawing/2014/main" id="{4895F5DC-9835-4A70-A872-706459F50E16}"/>
              </a:ext>
            </a:extLst>
          </p:cNvPr>
          <p:cNvPicPr>
            <a:picLocks noChangeAspect="1"/>
          </p:cNvPicPr>
          <p:nvPr/>
        </p:nvPicPr>
        <p:blipFill rotWithShape="1">
          <a:blip r:embed="rId3"/>
          <a:srcRect l="26852" t="25600" r="4475" b="55556"/>
          <a:stretch/>
        </p:blipFill>
        <p:spPr>
          <a:xfrm>
            <a:off x="1371600" y="1463040"/>
            <a:ext cx="6694788" cy="1993392"/>
          </a:xfrm>
          <a:prstGeom prst="rect">
            <a:avLst/>
          </a:prstGeom>
        </p:spPr>
      </p:pic>
      <p:grpSp>
        <p:nvGrpSpPr>
          <p:cNvPr id="23" name="Group 22">
            <a:extLst>
              <a:ext uri="{FF2B5EF4-FFF2-40B4-BE49-F238E27FC236}">
                <a16:creationId xmlns:a16="http://schemas.microsoft.com/office/drawing/2014/main" id="{1566C801-1DE4-4BA5-B535-6B0BABB0E98E}"/>
              </a:ext>
            </a:extLst>
          </p:cNvPr>
          <p:cNvGrpSpPr/>
          <p:nvPr/>
        </p:nvGrpSpPr>
        <p:grpSpPr>
          <a:xfrm>
            <a:off x="1500995" y="1484086"/>
            <a:ext cx="6236208" cy="1570010"/>
            <a:chOff x="1124712" y="1209766"/>
            <a:chExt cx="6236208" cy="1570010"/>
          </a:xfrm>
        </p:grpSpPr>
        <p:sp>
          <p:nvSpPr>
            <p:cNvPr id="10" name="Rectangle 9">
              <a:extLst>
                <a:ext uri="{FF2B5EF4-FFF2-40B4-BE49-F238E27FC236}">
                  <a16:creationId xmlns:a16="http://schemas.microsoft.com/office/drawing/2014/main" id="{F39CFC3D-BB3F-4E93-9F3D-5EAD8269DE85}"/>
                </a:ext>
              </a:extLst>
            </p:cNvPr>
            <p:cNvSpPr/>
            <p:nvPr/>
          </p:nvSpPr>
          <p:spPr bwMode="auto">
            <a:xfrm>
              <a:off x="1124712" y="1335024"/>
              <a:ext cx="2670048" cy="566928"/>
            </a:xfrm>
            <a:prstGeom prst="rect">
              <a:avLst/>
            </a:prstGeom>
            <a:solidFill>
              <a:schemeClr val="tx1"/>
            </a:solidFill>
            <a:ln w="12700" cap="sq" algn="ctr">
              <a:noFill/>
              <a:miter lim="800000"/>
              <a:headEnd/>
              <a:tailEnd/>
            </a:ln>
            <a:effectLst/>
          </p:spPr>
          <p:txBody>
            <a:bodyPr wrap="square" lIns="0" rIns="0" rtlCol="0" anchor="ctr"/>
            <a:lstStyle/>
            <a:p>
              <a:pPr marL="0" marR="0" lvl="0" indent="0" algn="ctr" defTabSz="914400" rtl="0" eaLnBrk="1" fontAlgn="base" latinLnBrk="0" hangingPunct="1">
                <a:lnSpc>
                  <a:spcPct val="90000"/>
                </a:lnSpc>
                <a:spcBef>
                  <a:spcPts val="1080"/>
                </a:spcBef>
                <a:spcAft>
                  <a:spcPct val="0"/>
                </a:spcAft>
                <a:buClrTx/>
                <a:buSzTx/>
                <a:buFontTx/>
                <a:buNone/>
                <a:tabLst/>
                <a:defRPr/>
              </a:pPr>
              <a:endParaRPr kumimoji="0" lang="en-US" sz="1600" b="0" i="0" u="none" strike="noStrike" kern="1200" cap="none" spc="0" normalizeH="0" baseline="0" noProof="0">
                <a:ln>
                  <a:noFill/>
                </a:ln>
                <a:solidFill>
                  <a:srgbClr val="003B5C"/>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2664EC7C-EC66-4ECC-A8C8-4F16488F610F}"/>
                </a:ext>
              </a:extLst>
            </p:cNvPr>
            <p:cNvSpPr/>
            <p:nvPr/>
          </p:nvSpPr>
          <p:spPr bwMode="auto">
            <a:xfrm>
              <a:off x="1124712" y="1209766"/>
              <a:ext cx="6236208" cy="321854"/>
            </a:xfrm>
            <a:prstGeom prst="rect">
              <a:avLst/>
            </a:prstGeom>
            <a:solidFill>
              <a:schemeClr val="tx1"/>
            </a:solidFill>
            <a:ln w="12700" cap="sq" algn="ctr">
              <a:noFill/>
              <a:miter lim="800000"/>
              <a:headEnd/>
              <a:tailEnd/>
            </a:ln>
            <a:effectLst/>
          </p:spPr>
          <p:txBody>
            <a:bodyPr wrap="square" lIns="0" rIns="0" rtlCol="0" anchor="ctr"/>
            <a:lstStyle/>
            <a:p>
              <a:pPr marL="0" marR="0" lvl="0" indent="0" algn="ctr" defTabSz="914400" rtl="0" eaLnBrk="1" fontAlgn="base" latinLnBrk="0" hangingPunct="1">
                <a:lnSpc>
                  <a:spcPct val="90000"/>
                </a:lnSpc>
                <a:spcBef>
                  <a:spcPts val="1080"/>
                </a:spcBef>
                <a:spcAft>
                  <a:spcPct val="0"/>
                </a:spcAft>
                <a:buClrTx/>
                <a:buSzTx/>
                <a:buFontTx/>
                <a:buNone/>
                <a:tabLst/>
                <a:defRPr/>
              </a:pPr>
              <a:endParaRPr kumimoji="0" lang="en-US" sz="1600" b="0" i="0" u="none" strike="noStrike" kern="1200" cap="none" spc="0" normalizeH="0" baseline="0" noProof="0">
                <a:ln>
                  <a:noFill/>
                </a:ln>
                <a:solidFill>
                  <a:srgbClr val="003B5C"/>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360481C7-0577-4BE9-8424-8B5767A756A6}"/>
                </a:ext>
              </a:extLst>
            </p:cNvPr>
            <p:cNvSpPr/>
            <p:nvPr/>
          </p:nvSpPr>
          <p:spPr bwMode="auto">
            <a:xfrm>
              <a:off x="1124712" y="1901952"/>
              <a:ext cx="5952744" cy="283464"/>
            </a:xfrm>
            <a:prstGeom prst="rect">
              <a:avLst/>
            </a:prstGeom>
            <a:solidFill>
              <a:schemeClr val="tx1"/>
            </a:solidFill>
            <a:ln w="12700" cap="sq" algn="ctr">
              <a:noFill/>
              <a:miter lim="800000"/>
              <a:headEnd/>
              <a:tailEnd/>
            </a:ln>
            <a:effectLst/>
          </p:spPr>
          <p:txBody>
            <a:bodyPr wrap="square" lIns="0" rIns="0" rtlCol="0" anchor="ctr"/>
            <a:lstStyle/>
            <a:p>
              <a:pPr marL="0" marR="0" lvl="0" indent="0" algn="ctr" defTabSz="914400" rtl="0" eaLnBrk="1" fontAlgn="base" latinLnBrk="0" hangingPunct="1">
                <a:lnSpc>
                  <a:spcPct val="90000"/>
                </a:lnSpc>
                <a:spcBef>
                  <a:spcPts val="1080"/>
                </a:spcBef>
                <a:spcAft>
                  <a:spcPct val="0"/>
                </a:spcAft>
                <a:buClrTx/>
                <a:buSzTx/>
                <a:buFontTx/>
                <a:buNone/>
                <a:tabLst/>
                <a:defRPr/>
              </a:pPr>
              <a:endParaRPr kumimoji="0" lang="en-US" sz="1600" b="0" i="0" u="none" strike="noStrike" kern="1200" cap="none" spc="0" normalizeH="0" baseline="0" noProof="0">
                <a:ln>
                  <a:noFill/>
                </a:ln>
                <a:solidFill>
                  <a:srgbClr val="003B5C"/>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5475245F-F44C-4B6C-A08F-0EBC4CC9B042}"/>
                </a:ext>
              </a:extLst>
            </p:cNvPr>
            <p:cNvSpPr/>
            <p:nvPr/>
          </p:nvSpPr>
          <p:spPr bwMode="auto">
            <a:xfrm>
              <a:off x="1124712" y="2130552"/>
              <a:ext cx="1527048" cy="283464"/>
            </a:xfrm>
            <a:prstGeom prst="rect">
              <a:avLst/>
            </a:prstGeom>
            <a:solidFill>
              <a:schemeClr val="tx1"/>
            </a:solidFill>
            <a:ln w="12700" cap="sq" algn="ctr">
              <a:noFill/>
              <a:miter lim="800000"/>
              <a:headEnd/>
              <a:tailEnd/>
            </a:ln>
            <a:effectLst/>
          </p:spPr>
          <p:txBody>
            <a:bodyPr wrap="square" lIns="0" rIns="0" rtlCol="0" anchor="ctr"/>
            <a:lstStyle/>
            <a:p>
              <a:pPr marL="0" marR="0" lvl="0" indent="0" algn="ctr" defTabSz="914400" rtl="0" eaLnBrk="1" fontAlgn="base" latinLnBrk="0" hangingPunct="1">
                <a:lnSpc>
                  <a:spcPct val="90000"/>
                </a:lnSpc>
                <a:spcBef>
                  <a:spcPts val="1080"/>
                </a:spcBef>
                <a:spcAft>
                  <a:spcPct val="0"/>
                </a:spcAft>
                <a:buClrTx/>
                <a:buSzTx/>
                <a:buFontTx/>
                <a:buNone/>
                <a:tabLst/>
                <a:defRPr/>
              </a:pPr>
              <a:endParaRPr kumimoji="0" lang="en-US" sz="1600" b="0" i="0" u="none" strike="noStrike" kern="1200" cap="none" spc="0" normalizeH="0" baseline="0" noProof="0">
                <a:ln>
                  <a:noFill/>
                </a:ln>
                <a:solidFill>
                  <a:srgbClr val="003B5C"/>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659400EB-403F-4FDC-9798-BA6B9A17343A}"/>
                </a:ext>
              </a:extLst>
            </p:cNvPr>
            <p:cNvSpPr/>
            <p:nvPr/>
          </p:nvSpPr>
          <p:spPr bwMode="auto">
            <a:xfrm>
              <a:off x="5337048" y="2157984"/>
              <a:ext cx="1155194" cy="256032"/>
            </a:xfrm>
            <a:prstGeom prst="rect">
              <a:avLst/>
            </a:prstGeom>
            <a:solidFill>
              <a:schemeClr val="tx1"/>
            </a:solidFill>
            <a:ln w="12700" cap="sq" algn="ctr">
              <a:noFill/>
              <a:miter lim="800000"/>
              <a:headEnd/>
              <a:tailEnd/>
            </a:ln>
            <a:effectLst/>
          </p:spPr>
          <p:txBody>
            <a:bodyPr wrap="square" lIns="0" rIns="0" rtlCol="0" anchor="ctr"/>
            <a:lstStyle/>
            <a:p>
              <a:pPr marL="0" marR="0" lvl="0" indent="0" algn="ctr" defTabSz="914400" rtl="0" eaLnBrk="1" fontAlgn="base" latinLnBrk="0" hangingPunct="1">
                <a:lnSpc>
                  <a:spcPct val="90000"/>
                </a:lnSpc>
                <a:spcBef>
                  <a:spcPts val="1080"/>
                </a:spcBef>
                <a:spcAft>
                  <a:spcPct val="0"/>
                </a:spcAft>
                <a:buClrTx/>
                <a:buSzTx/>
                <a:buFontTx/>
                <a:buNone/>
                <a:tabLst/>
                <a:defRPr/>
              </a:pPr>
              <a:endParaRPr kumimoji="0" lang="en-US" sz="1600" b="0" i="0" u="none" strike="noStrike" kern="1200" cap="none" spc="0" normalizeH="0" baseline="0" noProof="0">
                <a:ln>
                  <a:noFill/>
                </a:ln>
                <a:solidFill>
                  <a:srgbClr val="003B5C"/>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98FBBC3E-26B3-4AD9-A265-B4C210B6BC2A}"/>
                </a:ext>
              </a:extLst>
            </p:cNvPr>
            <p:cNvSpPr/>
            <p:nvPr/>
          </p:nvSpPr>
          <p:spPr bwMode="auto">
            <a:xfrm>
              <a:off x="1819656" y="2496312"/>
              <a:ext cx="2633472" cy="283464"/>
            </a:xfrm>
            <a:prstGeom prst="rect">
              <a:avLst/>
            </a:prstGeom>
            <a:solidFill>
              <a:schemeClr val="tx1"/>
            </a:solidFill>
            <a:ln w="12700" cap="sq" algn="ctr">
              <a:noFill/>
              <a:miter lim="800000"/>
              <a:headEnd/>
              <a:tailEnd/>
            </a:ln>
            <a:effectLst/>
          </p:spPr>
          <p:txBody>
            <a:bodyPr wrap="square" lIns="0" rIns="0" rtlCol="0" anchor="ctr"/>
            <a:lstStyle/>
            <a:p>
              <a:pPr marL="0" marR="0" lvl="0" indent="0" algn="ctr" defTabSz="914400" rtl="0" eaLnBrk="1" fontAlgn="base" latinLnBrk="0" hangingPunct="1">
                <a:lnSpc>
                  <a:spcPct val="90000"/>
                </a:lnSpc>
                <a:spcBef>
                  <a:spcPts val="1080"/>
                </a:spcBef>
                <a:spcAft>
                  <a:spcPct val="0"/>
                </a:spcAft>
                <a:buClrTx/>
                <a:buSzTx/>
                <a:buFontTx/>
                <a:buNone/>
                <a:tabLst/>
                <a:defRPr/>
              </a:pPr>
              <a:endParaRPr kumimoji="0" lang="en-US" sz="1600" b="0" i="0" u="none" strike="noStrike" kern="1200" cap="none" spc="0" normalizeH="0" baseline="0" noProof="0">
                <a:ln>
                  <a:noFill/>
                </a:ln>
                <a:solidFill>
                  <a:srgbClr val="003B5C"/>
                </a:solidFill>
                <a:effectLst/>
                <a:uLnTx/>
                <a:uFillTx/>
                <a:latin typeface="Arial"/>
                <a:ea typeface="+mn-ea"/>
                <a:cs typeface="+mn-cs"/>
              </a:endParaRPr>
            </a:p>
          </p:txBody>
        </p:sp>
      </p:grpSp>
      <p:sp>
        <p:nvSpPr>
          <p:cNvPr id="18" name="Rectangle 17">
            <a:extLst>
              <a:ext uri="{FF2B5EF4-FFF2-40B4-BE49-F238E27FC236}">
                <a16:creationId xmlns:a16="http://schemas.microsoft.com/office/drawing/2014/main" id="{CE86538D-1DBB-4EE9-B92D-078067107FE3}"/>
              </a:ext>
            </a:extLst>
          </p:cNvPr>
          <p:cNvSpPr/>
          <p:nvPr/>
        </p:nvSpPr>
        <p:spPr bwMode="auto">
          <a:xfrm>
            <a:off x="4100428" y="1804126"/>
            <a:ext cx="3527047" cy="257846"/>
          </a:xfrm>
          <a:prstGeom prst="rect">
            <a:avLst/>
          </a:prstGeom>
          <a:noFill/>
          <a:ln w="38100" cap="sq" algn="ctr">
            <a:solidFill>
              <a:srgbClr val="FF0000"/>
            </a:solidFill>
            <a:miter lim="800000"/>
            <a:headEnd/>
            <a:tailEnd/>
          </a:ln>
          <a:effectLst/>
        </p:spPr>
        <p:txBody>
          <a:bodyPr wrap="square" lIns="0" rIns="0" rtlCol="0" anchor="ctr"/>
          <a:lstStyle/>
          <a:p>
            <a:pPr marL="0" marR="0" lvl="0" indent="0" algn="ctr" defTabSz="914400" rtl="0" eaLnBrk="1" fontAlgn="base" latinLnBrk="0" hangingPunct="1">
              <a:lnSpc>
                <a:spcPct val="90000"/>
              </a:lnSpc>
              <a:spcBef>
                <a:spcPts val="1080"/>
              </a:spcBef>
              <a:spcAft>
                <a:spcPct val="0"/>
              </a:spcAft>
              <a:buClrTx/>
              <a:buSzTx/>
              <a:buFontTx/>
              <a:buNone/>
              <a:tabLst/>
              <a:defRPr/>
            </a:pPr>
            <a:endParaRPr kumimoji="0" lang="en-US" sz="1600" b="0" i="0" u="none" strike="noStrike" kern="1200" cap="none" spc="0" normalizeH="0" baseline="0" noProof="0">
              <a:ln>
                <a:noFill/>
              </a:ln>
              <a:solidFill>
                <a:srgbClr val="003B5C"/>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EE3E50F3-03E1-4500-9608-74953864C907}"/>
              </a:ext>
            </a:extLst>
          </p:cNvPr>
          <p:cNvSpPr/>
          <p:nvPr/>
        </p:nvSpPr>
        <p:spPr bwMode="auto">
          <a:xfrm>
            <a:off x="3028044" y="2445113"/>
            <a:ext cx="2761488" cy="243224"/>
          </a:xfrm>
          <a:prstGeom prst="rect">
            <a:avLst/>
          </a:prstGeom>
          <a:noFill/>
          <a:ln w="38100" cap="sq" algn="ctr">
            <a:solidFill>
              <a:srgbClr val="FF0000"/>
            </a:solidFill>
            <a:miter lim="800000"/>
            <a:headEnd/>
            <a:tailEnd/>
          </a:ln>
          <a:effectLst/>
        </p:spPr>
        <p:txBody>
          <a:bodyPr wrap="square" lIns="0" rIns="0" rtlCol="0" anchor="ctr"/>
          <a:lstStyle/>
          <a:p>
            <a:pPr marL="0" marR="0" lvl="0" indent="0" algn="ctr" defTabSz="914400" rtl="0" eaLnBrk="1" fontAlgn="base" latinLnBrk="0" hangingPunct="1">
              <a:lnSpc>
                <a:spcPct val="90000"/>
              </a:lnSpc>
              <a:spcBef>
                <a:spcPts val="1080"/>
              </a:spcBef>
              <a:spcAft>
                <a:spcPct val="0"/>
              </a:spcAft>
              <a:buClrTx/>
              <a:buSzTx/>
              <a:buFontTx/>
              <a:buNone/>
              <a:tabLst/>
              <a:defRPr/>
            </a:pPr>
            <a:endParaRPr kumimoji="0" lang="en-US" sz="1600" b="0" i="0" u="none" strike="noStrike" kern="1200" cap="none" spc="0" normalizeH="0" baseline="0" noProof="0">
              <a:ln>
                <a:noFill/>
              </a:ln>
              <a:solidFill>
                <a:srgbClr val="003B5C"/>
              </a:solidFill>
              <a:effectLst/>
              <a:uLnTx/>
              <a:uFillTx/>
              <a:latin typeface="Arial"/>
              <a:ea typeface="+mn-ea"/>
              <a:cs typeface="+mn-cs"/>
            </a:endParaRPr>
          </a:p>
        </p:txBody>
      </p:sp>
      <p:cxnSp>
        <p:nvCxnSpPr>
          <p:cNvPr id="20" name="Straight Arrow Connector 19">
            <a:extLst>
              <a:ext uri="{FF2B5EF4-FFF2-40B4-BE49-F238E27FC236}">
                <a16:creationId xmlns:a16="http://schemas.microsoft.com/office/drawing/2014/main" id="{238A6840-1A2F-41AF-B870-68EB384E2E3A}"/>
              </a:ext>
            </a:extLst>
          </p:cNvPr>
          <p:cNvCxnSpPr>
            <a:cxnSpLocks/>
          </p:cNvCxnSpPr>
          <p:nvPr/>
        </p:nvCxnSpPr>
        <p:spPr bwMode="auto">
          <a:xfrm flipV="1">
            <a:off x="6173579" y="2176272"/>
            <a:ext cx="402336" cy="1600200"/>
          </a:xfrm>
          <a:prstGeom prst="straightConnector1">
            <a:avLst/>
          </a:prstGeom>
          <a:solidFill>
            <a:schemeClr val="accent2"/>
          </a:solidFill>
          <a:ln w="38100" cap="sq" cmpd="sng" algn="ctr">
            <a:solidFill>
              <a:srgbClr val="FF0000"/>
            </a:solidFill>
            <a:prstDash val="solid"/>
            <a:round/>
            <a:headEnd type="none" w="med" len="med"/>
            <a:tailEnd type="triangle"/>
          </a:ln>
          <a:effectLst/>
        </p:spPr>
      </p:cxnSp>
      <p:sp>
        <p:nvSpPr>
          <p:cNvPr id="22" name="TextBox 21">
            <a:extLst>
              <a:ext uri="{FF2B5EF4-FFF2-40B4-BE49-F238E27FC236}">
                <a16:creationId xmlns:a16="http://schemas.microsoft.com/office/drawing/2014/main" id="{44E6CDEB-A302-4EFD-AC68-FA06037F28AE}"/>
              </a:ext>
            </a:extLst>
          </p:cNvPr>
          <p:cNvSpPr txBox="1"/>
          <p:nvPr/>
        </p:nvSpPr>
        <p:spPr bwMode="auto">
          <a:xfrm>
            <a:off x="4998575" y="3797518"/>
            <a:ext cx="2350008" cy="292608"/>
          </a:xfrm>
          <a:prstGeom prst="rect">
            <a:avLst/>
          </a:prstGeom>
          <a:noFill/>
          <a:ln w="12700" cap="sq" algn="ctr">
            <a:noFill/>
            <a:miter lim="800000"/>
            <a:headEnd/>
            <a:tailEnd/>
          </a:ln>
          <a:effectLst/>
        </p:spPr>
        <p:txBody>
          <a:bodyPr wrap="square" rtlCol="0" anchor="ctr" anchorCtr="0">
            <a:noAutofit/>
          </a:bodyPr>
          <a:lstStyle/>
          <a:p>
            <a:pPr marL="0" marR="0" lvl="0" indent="0" algn="ctr" defTabSz="914400" rtl="0" eaLnBrk="1" fontAlgn="base" latinLnBrk="0" hangingPunct="1">
              <a:lnSpc>
                <a:spcPct val="95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B5C"/>
                </a:solidFill>
                <a:effectLst/>
                <a:uLnTx/>
                <a:uFillTx/>
                <a:latin typeface="Arial"/>
                <a:ea typeface="+mn-ea"/>
                <a:cs typeface="+mn-cs"/>
              </a:rPr>
              <a:t>It was public.</a:t>
            </a:r>
          </a:p>
        </p:txBody>
      </p:sp>
      <p:sp>
        <p:nvSpPr>
          <p:cNvPr id="4" name="Footer Placeholder 2">
            <a:extLst>
              <a:ext uri="{FF2B5EF4-FFF2-40B4-BE49-F238E27FC236}">
                <a16:creationId xmlns:a16="http://schemas.microsoft.com/office/drawing/2014/main" id="{77F17376-E422-0731-35B7-0C236E301962}"/>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3185770877"/>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99C391-3D01-FD25-F3A9-BBB248DAA75F}"/>
              </a:ext>
            </a:extLst>
          </p:cNvPr>
          <p:cNvSpPr>
            <a:spLocks noGrp="1"/>
          </p:cNvSpPr>
          <p:nvPr>
            <p:ph type="title"/>
          </p:nvPr>
        </p:nvSpPr>
        <p:spPr>
          <a:xfrm>
            <a:off x="1371600" y="0"/>
            <a:ext cx="7315200" cy="548640"/>
          </a:xfrm>
        </p:spPr>
        <p:txBody>
          <a:bodyPr/>
          <a:lstStyle/>
          <a:p>
            <a:r>
              <a:rPr lang="en-US" dirty="0"/>
              <a:t>Cyber Threat Landscape</a:t>
            </a:r>
          </a:p>
        </p:txBody>
      </p:sp>
      <p:sp>
        <p:nvSpPr>
          <p:cNvPr id="8" name="Text Placeholder 7">
            <a:extLst>
              <a:ext uri="{FF2B5EF4-FFF2-40B4-BE49-F238E27FC236}">
                <a16:creationId xmlns:a16="http://schemas.microsoft.com/office/drawing/2014/main" id="{4504DA18-A846-25E5-D237-67788D8AC304}"/>
              </a:ext>
            </a:extLst>
          </p:cNvPr>
          <p:cNvSpPr>
            <a:spLocks noGrp="1"/>
          </p:cNvSpPr>
          <p:nvPr>
            <p:ph type="body" sz="quarter" idx="10"/>
          </p:nvPr>
        </p:nvSpPr>
        <p:spPr>
          <a:xfrm>
            <a:off x="1371600" y="548640"/>
            <a:ext cx="7315200" cy="274320"/>
          </a:xfrm>
        </p:spPr>
        <p:txBody>
          <a:bodyPr/>
          <a:lstStyle/>
          <a:p>
            <a:r>
              <a:rPr lang="en-US" dirty="0"/>
              <a:t>Spoofing and </a:t>
            </a:r>
            <a:r>
              <a:rPr lang="en-US" dirty="0" err="1"/>
              <a:t>Typosquatting</a:t>
            </a:r>
            <a:endParaRPr lang="en-US" dirty="0"/>
          </a:p>
        </p:txBody>
      </p:sp>
      <p:sp>
        <p:nvSpPr>
          <p:cNvPr id="4" name="Content Placeholder 3">
            <a:extLst>
              <a:ext uri="{FF2B5EF4-FFF2-40B4-BE49-F238E27FC236}">
                <a16:creationId xmlns:a16="http://schemas.microsoft.com/office/drawing/2014/main" id="{A404B401-DD99-CE67-0BBB-1C493736F8A6}"/>
              </a:ext>
            </a:extLst>
          </p:cNvPr>
          <p:cNvSpPr>
            <a:spLocks noGrp="1"/>
          </p:cNvSpPr>
          <p:nvPr>
            <p:ph idx="1"/>
          </p:nvPr>
        </p:nvSpPr>
        <p:spPr>
          <a:xfrm>
            <a:off x="1371600" y="1097280"/>
            <a:ext cx="7315200" cy="3474720"/>
          </a:xfrm>
        </p:spPr>
        <p:txBody>
          <a:bodyPr/>
          <a:lstStyle/>
          <a:p>
            <a:r>
              <a:rPr lang="en-US" dirty="0"/>
              <a:t>Attempts to impersonate known election entities</a:t>
            </a:r>
          </a:p>
          <a:p>
            <a:pPr lvl="1"/>
            <a:r>
              <a:rPr lang="en-US" dirty="0"/>
              <a:t>Gather information</a:t>
            </a:r>
          </a:p>
          <a:p>
            <a:pPr lvl="1"/>
            <a:r>
              <a:rPr lang="en-US" dirty="0"/>
              <a:t>Malicious attachments</a:t>
            </a:r>
          </a:p>
          <a:p>
            <a:r>
              <a:rPr lang="en-US" dirty="0"/>
              <a:t>Websites designed to mimic legitimate ones</a:t>
            </a:r>
          </a:p>
          <a:p>
            <a:pPr lvl="1"/>
            <a:r>
              <a:rPr lang="en-US" dirty="0" err="1"/>
              <a:t>yourelectionoffice</a:t>
            </a:r>
            <a:r>
              <a:rPr lang="en-US" dirty="0"/>
              <a:t>[.]com</a:t>
            </a:r>
          </a:p>
          <a:p>
            <a:pPr lvl="1"/>
            <a:r>
              <a:rPr lang="en-US" dirty="0" err="1"/>
              <a:t>youreIectionoffice</a:t>
            </a:r>
            <a:r>
              <a:rPr lang="en-US" dirty="0"/>
              <a:t>[.]com</a:t>
            </a:r>
          </a:p>
          <a:p>
            <a:pPr lvl="1"/>
            <a:endParaRPr lang="en-US" dirty="0"/>
          </a:p>
          <a:p>
            <a:endParaRPr lang="en-US" dirty="0"/>
          </a:p>
        </p:txBody>
      </p:sp>
      <p:grpSp>
        <p:nvGrpSpPr>
          <p:cNvPr id="10" name="Group 9">
            <a:extLst>
              <a:ext uri="{FF2B5EF4-FFF2-40B4-BE49-F238E27FC236}">
                <a16:creationId xmlns:a16="http://schemas.microsoft.com/office/drawing/2014/main" id="{D68F0BFD-4A1F-993C-6D97-EA48CE9FEE91}"/>
              </a:ext>
            </a:extLst>
          </p:cNvPr>
          <p:cNvGrpSpPr/>
          <p:nvPr/>
        </p:nvGrpSpPr>
        <p:grpSpPr>
          <a:xfrm>
            <a:off x="1888273" y="3228975"/>
            <a:ext cx="5779584" cy="1365885"/>
            <a:chOff x="2037189" y="1814512"/>
            <a:chExt cx="6229350" cy="1514475"/>
          </a:xfrm>
        </p:grpSpPr>
        <p:pic>
          <p:nvPicPr>
            <p:cNvPr id="5" name="Picture 4">
              <a:extLst>
                <a:ext uri="{FF2B5EF4-FFF2-40B4-BE49-F238E27FC236}">
                  <a16:creationId xmlns:a16="http://schemas.microsoft.com/office/drawing/2014/main" id="{24AFA095-BF63-E613-894C-D27A8BAAD482}"/>
                </a:ext>
              </a:extLst>
            </p:cNvPr>
            <p:cNvPicPr>
              <a:picLocks noChangeAspect="1"/>
            </p:cNvPicPr>
            <p:nvPr/>
          </p:nvPicPr>
          <p:blipFill>
            <a:blip r:embed="rId3"/>
            <a:stretch>
              <a:fillRect/>
            </a:stretch>
          </p:blipFill>
          <p:spPr>
            <a:xfrm>
              <a:off x="2037189" y="1814512"/>
              <a:ext cx="6229350" cy="1514475"/>
            </a:xfrm>
            <a:prstGeom prst="rect">
              <a:avLst/>
            </a:prstGeom>
          </p:spPr>
        </p:pic>
        <p:sp>
          <p:nvSpPr>
            <p:cNvPr id="7" name="Rectangle 6">
              <a:extLst>
                <a:ext uri="{FF2B5EF4-FFF2-40B4-BE49-F238E27FC236}">
                  <a16:creationId xmlns:a16="http://schemas.microsoft.com/office/drawing/2014/main" id="{4DB4BF93-8768-3713-9B0C-E5DF657D52D2}"/>
                </a:ext>
              </a:extLst>
            </p:cNvPr>
            <p:cNvSpPr/>
            <p:nvPr/>
          </p:nvSpPr>
          <p:spPr bwMode="auto">
            <a:xfrm>
              <a:off x="4803316" y="1881688"/>
              <a:ext cx="1362808" cy="272561"/>
            </a:xfrm>
            <a:prstGeom prst="rect">
              <a:avLst/>
            </a:prstGeom>
            <a:solidFill>
              <a:srgbClr val="262626"/>
            </a:solidFill>
            <a:ln w="12700" cap="sq" algn="ctr">
              <a:noFill/>
              <a:miter lim="800000"/>
              <a:headEnd/>
              <a:tailEnd/>
            </a:ln>
            <a:effectLst/>
          </p:spPr>
          <p:txBody>
            <a:bodyPr wrap="square" lIns="0" rIns="0" rtlCol="0" anchor="ctr"/>
            <a:lstStyle/>
            <a:p>
              <a:pPr algn="ctr">
                <a:spcBef>
                  <a:spcPts val="1080"/>
                </a:spcBef>
              </a:pPr>
              <a:endParaRPr lang="en-US" sz="1600" dirty="0">
                <a:solidFill>
                  <a:schemeClr val="tx2"/>
                </a:solidFill>
                <a:latin typeface="+mn-lt"/>
              </a:endParaRPr>
            </a:p>
          </p:txBody>
        </p:sp>
        <p:sp>
          <p:nvSpPr>
            <p:cNvPr id="9" name="Rectangle 8">
              <a:extLst>
                <a:ext uri="{FF2B5EF4-FFF2-40B4-BE49-F238E27FC236}">
                  <a16:creationId xmlns:a16="http://schemas.microsoft.com/office/drawing/2014/main" id="{18B71196-E929-F5DB-5AF8-28827554BD7B}"/>
                </a:ext>
              </a:extLst>
            </p:cNvPr>
            <p:cNvSpPr/>
            <p:nvPr/>
          </p:nvSpPr>
          <p:spPr bwMode="auto">
            <a:xfrm>
              <a:off x="2933628" y="2465870"/>
              <a:ext cx="1362808" cy="272561"/>
            </a:xfrm>
            <a:prstGeom prst="rect">
              <a:avLst/>
            </a:prstGeom>
            <a:solidFill>
              <a:srgbClr val="262626"/>
            </a:solidFill>
            <a:ln w="12700" cap="sq" algn="ctr">
              <a:noFill/>
              <a:miter lim="800000"/>
              <a:headEnd/>
              <a:tailEnd/>
            </a:ln>
            <a:effectLst/>
          </p:spPr>
          <p:txBody>
            <a:bodyPr wrap="square" lIns="0" rIns="0" rtlCol="0" anchor="ctr"/>
            <a:lstStyle/>
            <a:p>
              <a:pPr algn="ctr">
                <a:spcBef>
                  <a:spcPts val="1080"/>
                </a:spcBef>
              </a:pPr>
              <a:endParaRPr lang="en-US" sz="1600" dirty="0">
                <a:solidFill>
                  <a:schemeClr val="tx2"/>
                </a:solidFill>
                <a:latin typeface="+mn-lt"/>
              </a:endParaRPr>
            </a:p>
          </p:txBody>
        </p:sp>
      </p:grpSp>
      <p:sp>
        <p:nvSpPr>
          <p:cNvPr id="2" name="Footer Placeholder 2">
            <a:extLst>
              <a:ext uri="{FF2B5EF4-FFF2-40B4-BE49-F238E27FC236}">
                <a16:creationId xmlns:a16="http://schemas.microsoft.com/office/drawing/2014/main" id="{80052731-B874-57CD-4E52-7257F7998116}"/>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2618103062"/>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264BAE-E8D2-652F-E28B-A2C7901ADAAB}"/>
              </a:ext>
            </a:extLst>
          </p:cNvPr>
          <p:cNvSpPr>
            <a:spLocks noGrp="1"/>
          </p:cNvSpPr>
          <p:nvPr>
            <p:ph type="body" sz="quarter" idx="15"/>
          </p:nvPr>
        </p:nvSpPr>
        <p:spPr/>
        <p:txBody>
          <a:bodyPr/>
          <a:lstStyle/>
          <a:p>
            <a:r>
              <a:rPr lang="en-US" dirty="0"/>
              <a:t>Recent Reporting on Iran</a:t>
            </a:r>
          </a:p>
        </p:txBody>
      </p:sp>
    </p:spTree>
    <p:extLst>
      <p:ext uri="{BB962C8B-B14F-4D97-AF65-F5344CB8AC3E}">
        <p14:creationId xmlns:p14="http://schemas.microsoft.com/office/powerpoint/2010/main" val="1330400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E2B53E-5BCE-B770-AE1A-11FC482B04FD}"/>
              </a:ext>
            </a:extLst>
          </p:cNvPr>
          <p:cNvSpPr>
            <a:spLocks noGrp="1"/>
          </p:cNvSpPr>
          <p:nvPr>
            <p:ph type="title"/>
          </p:nvPr>
        </p:nvSpPr>
        <p:spPr>
          <a:xfrm>
            <a:off x="1371600" y="0"/>
            <a:ext cx="7315200" cy="548640"/>
          </a:xfrm>
        </p:spPr>
        <p:txBody>
          <a:bodyPr/>
          <a:lstStyle/>
          <a:p>
            <a:r>
              <a:rPr lang="en-US" dirty="0"/>
              <a:t>Historical Iranian Activity</a:t>
            </a:r>
          </a:p>
        </p:txBody>
      </p:sp>
      <p:sp>
        <p:nvSpPr>
          <p:cNvPr id="11" name="Text Placeholder 10">
            <a:extLst>
              <a:ext uri="{FF2B5EF4-FFF2-40B4-BE49-F238E27FC236}">
                <a16:creationId xmlns:a16="http://schemas.microsoft.com/office/drawing/2014/main" id="{1B0E6C11-587B-5252-7135-1CEF2D88F459}"/>
              </a:ext>
            </a:extLst>
          </p:cNvPr>
          <p:cNvSpPr>
            <a:spLocks noGrp="1"/>
          </p:cNvSpPr>
          <p:nvPr>
            <p:ph type="body" sz="quarter" idx="10"/>
          </p:nvPr>
        </p:nvSpPr>
        <p:spPr>
          <a:xfrm>
            <a:off x="1371600" y="548640"/>
            <a:ext cx="7315200" cy="274320"/>
          </a:xfrm>
        </p:spPr>
        <p:txBody>
          <a:bodyPr/>
          <a:lstStyle/>
          <a:p>
            <a:r>
              <a:rPr lang="en-US" dirty="0"/>
              <a:t>2020</a:t>
            </a:r>
          </a:p>
        </p:txBody>
      </p:sp>
      <p:sp>
        <p:nvSpPr>
          <p:cNvPr id="4" name="Content Placeholder 3">
            <a:extLst>
              <a:ext uri="{FF2B5EF4-FFF2-40B4-BE49-F238E27FC236}">
                <a16:creationId xmlns:a16="http://schemas.microsoft.com/office/drawing/2014/main" id="{95F85B97-BE5E-5A97-717D-3EFFAC7DC69A}"/>
              </a:ext>
            </a:extLst>
          </p:cNvPr>
          <p:cNvSpPr>
            <a:spLocks noGrp="1"/>
          </p:cNvSpPr>
          <p:nvPr>
            <p:ph idx="1"/>
          </p:nvPr>
        </p:nvSpPr>
        <p:spPr>
          <a:xfrm>
            <a:off x="1371600" y="1097280"/>
            <a:ext cx="7315200" cy="3474720"/>
          </a:xfrm>
        </p:spPr>
        <p:txBody>
          <a:bodyPr/>
          <a:lstStyle/>
          <a:p>
            <a:r>
              <a:rPr lang="en-US" dirty="0"/>
              <a:t>Mint Sandstorm</a:t>
            </a:r>
          </a:p>
          <a:p>
            <a:pPr lvl="1"/>
            <a:r>
              <a:rPr lang="en-US" dirty="0"/>
              <a:t>Targeted presidential campaigns in May and June 2020</a:t>
            </a:r>
          </a:p>
          <a:p>
            <a:r>
              <a:rPr lang="en-US" dirty="0"/>
              <a:t>Cotton Sandstorm (</a:t>
            </a:r>
            <a:r>
              <a:rPr lang="en-US" dirty="0" err="1"/>
              <a:t>Emennet</a:t>
            </a:r>
            <a:r>
              <a:rPr lang="en-US" dirty="0"/>
              <a:t> </a:t>
            </a:r>
            <a:r>
              <a:rPr lang="en-US" dirty="0" err="1"/>
              <a:t>Pasargad</a:t>
            </a:r>
            <a:r>
              <a:rPr lang="en-US" dirty="0"/>
              <a:t>)</a:t>
            </a:r>
          </a:p>
          <a:p>
            <a:pPr lvl="1"/>
            <a:r>
              <a:rPr lang="en-US" dirty="0"/>
              <a:t>Obtained U.S. voter data in 2020</a:t>
            </a:r>
          </a:p>
          <a:p>
            <a:pPr lvl="1"/>
            <a:r>
              <a:rPr lang="en-US" dirty="0"/>
              <a:t>Impersonated the Proud Boys, sent threatening emails</a:t>
            </a:r>
          </a:p>
          <a:p>
            <a:r>
              <a:rPr lang="en-US" dirty="0"/>
              <a:t>Lemon Sandstorm (Pioneer Kitten)</a:t>
            </a:r>
          </a:p>
          <a:p>
            <a:pPr lvl="1"/>
            <a:r>
              <a:rPr lang="en-US" dirty="0"/>
              <a:t>Compromise of local election website in 2020 </a:t>
            </a:r>
          </a:p>
          <a:p>
            <a:pPr lvl="1"/>
            <a:r>
              <a:rPr lang="en-US" dirty="0"/>
              <a:t>Attack was stopped</a:t>
            </a:r>
          </a:p>
          <a:p>
            <a:pPr lvl="1"/>
            <a:endParaRPr lang="en-US" dirty="0"/>
          </a:p>
          <a:p>
            <a:endParaRPr lang="en-US" dirty="0"/>
          </a:p>
          <a:p>
            <a:pPr lvl="1"/>
            <a:endParaRPr lang="en-US" dirty="0"/>
          </a:p>
          <a:p>
            <a:endParaRPr lang="en-US" dirty="0"/>
          </a:p>
        </p:txBody>
      </p:sp>
      <p:pic>
        <p:nvPicPr>
          <p:cNvPr id="1026" name="Picture 2" descr="U.S. Blames Iran For Sending Threatening Emails To Democrats In Florida">
            <a:extLst>
              <a:ext uri="{FF2B5EF4-FFF2-40B4-BE49-F238E27FC236}">
                <a16:creationId xmlns:a16="http://schemas.microsoft.com/office/drawing/2014/main" id="{33D9DBFA-54C2-E3A2-72A9-0BE7FAEC75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 t="13526" r="1018" b="15942"/>
          <a:stretch/>
        </p:blipFill>
        <p:spPr bwMode="auto">
          <a:xfrm>
            <a:off x="6188079" y="2685204"/>
            <a:ext cx="2703546" cy="188679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25029F-B413-E531-DFB7-8389C7F438A3}"/>
              </a:ext>
            </a:extLst>
          </p:cNvPr>
          <p:cNvSpPr txBox="1"/>
          <p:nvPr/>
        </p:nvSpPr>
        <p:spPr>
          <a:xfrm>
            <a:off x="6664833" y="4572000"/>
            <a:ext cx="1210124" cy="258532"/>
          </a:xfrm>
          <a:prstGeom prst="rect">
            <a:avLst/>
          </a:prstGeom>
          <a:noFill/>
        </p:spPr>
        <p:txBody>
          <a:bodyPr wrap="square" rtlCol="0">
            <a:spAutoFit/>
          </a:bodyPr>
          <a:lstStyle/>
          <a:p>
            <a:r>
              <a:rPr lang="en-US" sz="1200" i="1">
                <a:solidFill>
                  <a:srgbClr val="000000"/>
                </a:solidFill>
              </a:rPr>
              <a:t>Source: WUFT</a:t>
            </a:r>
          </a:p>
        </p:txBody>
      </p:sp>
      <p:sp>
        <p:nvSpPr>
          <p:cNvPr id="3" name="Footer Placeholder 2">
            <a:extLst>
              <a:ext uri="{FF2B5EF4-FFF2-40B4-BE49-F238E27FC236}">
                <a16:creationId xmlns:a16="http://schemas.microsoft.com/office/drawing/2014/main" id="{045899DC-15E3-628B-1908-645751226A21}"/>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2693706422"/>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99C391-3D01-FD25-F3A9-BBB248DAA75F}"/>
              </a:ext>
            </a:extLst>
          </p:cNvPr>
          <p:cNvSpPr>
            <a:spLocks noGrp="1"/>
          </p:cNvSpPr>
          <p:nvPr>
            <p:ph type="title"/>
          </p:nvPr>
        </p:nvSpPr>
        <p:spPr>
          <a:xfrm>
            <a:off x="1371600" y="0"/>
            <a:ext cx="7315200" cy="548640"/>
          </a:xfrm>
        </p:spPr>
        <p:txBody>
          <a:bodyPr/>
          <a:lstStyle/>
          <a:p>
            <a:r>
              <a:rPr lang="en-US" dirty="0"/>
              <a:t>Recent Reporting on Iran</a:t>
            </a:r>
          </a:p>
        </p:txBody>
      </p:sp>
      <p:sp>
        <p:nvSpPr>
          <p:cNvPr id="5" name="Text Placeholder 4">
            <a:extLst>
              <a:ext uri="{FF2B5EF4-FFF2-40B4-BE49-F238E27FC236}">
                <a16:creationId xmlns:a16="http://schemas.microsoft.com/office/drawing/2014/main" id="{A799DE81-3B2D-8FEB-F685-FAFA96E5758E}"/>
              </a:ext>
            </a:extLst>
          </p:cNvPr>
          <p:cNvSpPr>
            <a:spLocks noGrp="1"/>
          </p:cNvSpPr>
          <p:nvPr>
            <p:ph type="body" sz="quarter" idx="10"/>
          </p:nvPr>
        </p:nvSpPr>
        <p:spPr>
          <a:xfrm>
            <a:off x="1371600" y="548640"/>
            <a:ext cx="7315200" cy="274320"/>
          </a:xfrm>
        </p:spPr>
        <p:txBody>
          <a:bodyPr/>
          <a:lstStyle/>
          <a:p>
            <a:r>
              <a:rPr lang="en-US" dirty="0"/>
              <a:t>Cyber Activity</a:t>
            </a:r>
          </a:p>
        </p:txBody>
      </p:sp>
      <p:sp>
        <p:nvSpPr>
          <p:cNvPr id="4" name="Content Placeholder 3">
            <a:extLst>
              <a:ext uri="{FF2B5EF4-FFF2-40B4-BE49-F238E27FC236}">
                <a16:creationId xmlns:a16="http://schemas.microsoft.com/office/drawing/2014/main" id="{A404B401-DD99-CE67-0BBB-1C493736F8A6}"/>
              </a:ext>
            </a:extLst>
          </p:cNvPr>
          <p:cNvSpPr>
            <a:spLocks noGrp="1"/>
          </p:cNvSpPr>
          <p:nvPr>
            <p:ph idx="1"/>
          </p:nvPr>
        </p:nvSpPr>
        <p:spPr>
          <a:xfrm>
            <a:off x="1371600" y="1097280"/>
            <a:ext cx="7315200" cy="3474720"/>
          </a:xfrm>
        </p:spPr>
        <p:txBody>
          <a:bodyPr/>
          <a:lstStyle/>
          <a:p>
            <a:r>
              <a:rPr lang="en-US" dirty="0"/>
              <a:t>Influence operations</a:t>
            </a:r>
          </a:p>
          <a:p>
            <a:pPr lvl="1"/>
            <a:r>
              <a:rPr lang="en-US" dirty="0"/>
              <a:t>Impersonations of social and political activist groups</a:t>
            </a:r>
          </a:p>
          <a:p>
            <a:pPr lvl="1"/>
            <a:r>
              <a:rPr lang="en-US" dirty="0" err="1"/>
              <a:t>Sefid</a:t>
            </a:r>
            <a:r>
              <a:rPr lang="en-US" dirty="0"/>
              <a:t> Flood “operations may go as far as intimidations, doxing, or violent incitement targeting political figures or social/political groups”</a:t>
            </a:r>
          </a:p>
          <a:p>
            <a:r>
              <a:rPr lang="en-US" dirty="0"/>
              <a:t>Targeting of political campaigns</a:t>
            </a:r>
          </a:p>
          <a:p>
            <a:pPr lvl="1"/>
            <a:r>
              <a:rPr lang="en-US" dirty="0"/>
              <a:t>Mint Sandstorm spear-phishing email to “high-ranking official of a presidential campaign”</a:t>
            </a:r>
          </a:p>
          <a:p>
            <a:pPr lvl="2"/>
            <a:r>
              <a:rPr lang="en-US" dirty="0"/>
              <a:t>Leveraged compromised email account of former senior advisor</a:t>
            </a:r>
          </a:p>
          <a:p>
            <a:pPr lvl="2"/>
            <a:endParaRPr lang="en-US" dirty="0"/>
          </a:p>
        </p:txBody>
      </p:sp>
      <p:sp>
        <p:nvSpPr>
          <p:cNvPr id="2" name="Footer Placeholder 2">
            <a:extLst>
              <a:ext uri="{FF2B5EF4-FFF2-40B4-BE49-F238E27FC236}">
                <a16:creationId xmlns:a16="http://schemas.microsoft.com/office/drawing/2014/main" id="{540B4EFC-1316-EB05-94B2-EDAD4A759FEF}"/>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4237504852"/>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99C391-3D01-FD25-F3A9-BBB248DAA75F}"/>
              </a:ext>
            </a:extLst>
          </p:cNvPr>
          <p:cNvSpPr>
            <a:spLocks noGrp="1"/>
          </p:cNvSpPr>
          <p:nvPr>
            <p:ph type="title"/>
          </p:nvPr>
        </p:nvSpPr>
        <p:spPr>
          <a:xfrm>
            <a:off x="1371600" y="0"/>
            <a:ext cx="7315200" cy="548640"/>
          </a:xfrm>
        </p:spPr>
        <p:txBody>
          <a:bodyPr/>
          <a:lstStyle/>
          <a:p>
            <a:r>
              <a:rPr lang="en-US" dirty="0"/>
              <a:t>Recent Reporting on Iran</a:t>
            </a:r>
          </a:p>
        </p:txBody>
      </p:sp>
      <p:sp>
        <p:nvSpPr>
          <p:cNvPr id="5" name="Text Placeholder 4">
            <a:extLst>
              <a:ext uri="{FF2B5EF4-FFF2-40B4-BE49-F238E27FC236}">
                <a16:creationId xmlns:a16="http://schemas.microsoft.com/office/drawing/2014/main" id="{A799DE81-3B2D-8FEB-F685-FAFA96E5758E}"/>
              </a:ext>
            </a:extLst>
          </p:cNvPr>
          <p:cNvSpPr>
            <a:spLocks noGrp="1"/>
          </p:cNvSpPr>
          <p:nvPr>
            <p:ph type="body" sz="quarter" idx="10"/>
          </p:nvPr>
        </p:nvSpPr>
        <p:spPr>
          <a:xfrm>
            <a:off x="1371600" y="548640"/>
            <a:ext cx="7315200" cy="274320"/>
          </a:xfrm>
        </p:spPr>
        <p:txBody>
          <a:bodyPr/>
          <a:lstStyle/>
          <a:p>
            <a:r>
              <a:rPr lang="en-US" dirty="0"/>
              <a:t>Cyber Activity</a:t>
            </a:r>
          </a:p>
        </p:txBody>
      </p:sp>
      <p:sp>
        <p:nvSpPr>
          <p:cNvPr id="4" name="Content Placeholder 3">
            <a:extLst>
              <a:ext uri="{FF2B5EF4-FFF2-40B4-BE49-F238E27FC236}">
                <a16:creationId xmlns:a16="http://schemas.microsoft.com/office/drawing/2014/main" id="{A404B401-DD99-CE67-0BBB-1C493736F8A6}"/>
              </a:ext>
            </a:extLst>
          </p:cNvPr>
          <p:cNvSpPr>
            <a:spLocks noGrp="1"/>
          </p:cNvSpPr>
          <p:nvPr>
            <p:ph idx="1"/>
          </p:nvPr>
        </p:nvSpPr>
        <p:spPr>
          <a:xfrm>
            <a:off x="1371600" y="1097280"/>
            <a:ext cx="7315200" cy="3474720"/>
          </a:xfrm>
        </p:spPr>
        <p:txBody>
          <a:bodyPr/>
          <a:lstStyle/>
          <a:p>
            <a:r>
              <a:rPr lang="en-US" dirty="0"/>
              <a:t>Targeting county-level government</a:t>
            </a:r>
          </a:p>
          <a:p>
            <a:pPr lvl="1"/>
            <a:r>
              <a:rPr lang="en-US" dirty="0"/>
              <a:t>Peach Sandstorm “compromised a user account with minimal access permissions at a county-level government in a swing state”</a:t>
            </a:r>
          </a:p>
          <a:p>
            <a:pPr lvl="2"/>
            <a:r>
              <a:rPr lang="en-US" dirty="0"/>
              <a:t>Unclear if elections-related</a:t>
            </a:r>
          </a:p>
          <a:p>
            <a:r>
              <a:rPr lang="en-US" dirty="0"/>
              <a:t>Use of AI-enabled services</a:t>
            </a:r>
          </a:p>
          <a:p>
            <a:pPr lvl="1"/>
            <a:r>
              <a:rPr lang="en-US" dirty="0"/>
              <a:t>Plagiarizing content for inauthentic amplification networks</a:t>
            </a:r>
          </a:p>
          <a:p>
            <a:r>
              <a:rPr lang="en-US" dirty="0"/>
              <a:t>Russian/Chinese cyber threat actors (CTAs) also conducting influence operations</a:t>
            </a:r>
          </a:p>
        </p:txBody>
      </p:sp>
      <p:sp>
        <p:nvSpPr>
          <p:cNvPr id="2" name="Footer Placeholder 2">
            <a:extLst>
              <a:ext uri="{FF2B5EF4-FFF2-40B4-BE49-F238E27FC236}">
                <a16:creationId xmlns:a16="http://schemas.microsoft.com/office/drawing/2014/main" id="{6EFE229D-A62B-F021-281E-969C0AECB7F9}"/>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681298288"/>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29B8C2-AA96-5D31-5015-7C9BA65CA986}"/>
              </a:ext>
            </a:extLst>
          </p:cNvPr>
          <p:cNvSpPr>
            <a:spLocks noGrp="1"/>
          </p:cNvSpPr>
          <p:nvPr>
            <p:ph type="title"/>
          </p:nvPr>
        </p:nvSpPr>
        <p:spPr>
          <a:xfrm>
            <a:off x="1371600" y="0"/>
            <a:ext cx="7315200" cy="548640"/>
          </a:xfrm>
        </p:spPr>
        <p:txBody>
          <a:bodyPr/>
          <a:lstStyle/>
          <a:p>
            <a:r>
              <a:rPr lang="en-US"/>
              <a:t>Agenda</a:t>
            </a:r>
          </a:p>
        </p:txBody>
      </p:sp>
      <p:sp>
        <p:nvSpPr>
          <p:cNvPr id="5" name="Text Placeholder 4">
            <a:extLst>
              <a:ext uri="{FF2B5EF4-FFF2-40B4-BE49-F238E27FC236}">
                <a16:creationId xmlns:a16="http://schemas.microsoft.com/office/drawing/2014/main" id="{6759E638-1B96-9460-8983-8B0851CA2384}"/>
              </a:ext>
            </a:extLst>
          </p:cNvPr>
          <p:cNvSpPr>
            <a:spLocks noGrp="1"/>
          </p:cNvSpPr>
          <p:nvPr>
            <p:ph type="body" sz="quarter" idx="10"/>
          </p:nvPr>
        </p:nvSpPr>
        <p:spPr/>
        <p:txBody>
          <a:bodyPr/>
          <a:lstStyle/>
          <a:p>
            <a:endParaRPr lang="en-US"/>
          </a:p>
        </p:txBody>
      </p:sp>
      <p:sp>
        <p:nvSpPr>
          <p:cNvPr id="14" name="Content Placeholder 3">
            <a:extLst>
              <a:ext uri="{FF2B5EF4-FFF2-40B4-BE49-F238E27FC236}">
                <a16:creationId xmlns:a16="http://schemas.microsoft.com/office/drawing/2014/main" id="{D75B3991-DFE5-5C29-B67F-40B64372C4FA}"/>
              </a:ext>
            </a:extLst>
          </p:cNvPr>
          <p:cNvSpPr>
            <a:spLocks noGrp="1"/>
          </p:cNvSpPr>
          <p:nvPr>
            <p:ph idx="1"/>
          </p:nvPr>
        </p:nvSpPr>
        <p:spPr>
          <a:xfrm>
            <a:off x="1371600" y="1097280"/>
            <a:ext cx="7315200" cy="3474720"/>
          </a:xfrm>
        </p:spPr>
        <p:txBody>
          <a:bodyPr/>
          <a:lstStyle/>
          <a:p>
            <a:r>
              <a:rPr lang="en-US" dirty="0"/>
              <a:t>2024 Cyber Activity</a:t>
            </a:r>
          </a:p>
          <a:p>
            <a:r>
              <a:rPr lang="en-US" dirty="0"/>
              <a:t>Recent Reporting on Iran</a:t>
            </a:r>
            <a:endParaRPr lang="en-US" dirty="0">
              <a:cs typeface="Arial"/>
            </a:endParaRPr>
          </a:p>
          <a:p>
            <a:r>
              <a:rPr lang="en-US" dirty="0"/>
              <a:t>Ransomware: Most Impactful Cybersecurity Threat</a:t>
            </a:r>
          </a:p>
          <a:p>
            <a:r>
              <a:rPr lang="en-US" dirty="0"/>
              <a:t>Generative Artificial Intelligence: Emerging Technology &amp; Threat</a:t>
            </a:r>
          </a:p>
        </p:txBody>
      </p:sp>
      <p:sp>
        <p:nvSpPr>
          <p:cNvPr id="2" name="Footer Placeholder 2">
            <a:extLst>
              <a:ext uri="{FF2B5EF4-FFF2-40B4-BE49-F238E27FC236}">
                <a16:creationId xmlns:a16="http://schemas.microsoft.com/office/drawing/2014/main" id="{092698A5-D0E5-A570-FA2E-093EDDE294AF}"/>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2421268719"/>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D09365-907A-3AB4-D3BC-08192E880B08}"/>
              </a:ext>
            </a:extLst>
          </p:cNvPr>
          <p:cNvSpPr>
            <a:spLocks noGrp="1"/>
          </p:cNvSpPr>
          <p:nvPr>
            <p:ph type="body" sz="quarter" idx="15"/>
          </p:nvPr>
        </p:nvSpPr>
        <p:spPr/>
        <p:txBody>
          <a:bodyPr/>
          <a:lstStyle/>
          <a:p>
            <a:r>
              <a:rPr lang="en-US"/>
              <a:t>Ransomware</a:t>
            </a:r>
          </a:p>
        </p:txBody>
      </p:sp>
    </p:spTree>
    <p:extLst>
      <p:ext uri="{BB962C8B-B14F-4D97-AF65-F5344CB8AC3E}">
        <p14:creationId xmlns:p14="http://schemas.microsoft.com/office/powerpoint/2010/main" val="1566577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0BAE9-6149-D83A-4439-C58FA8D14F94}"/>
            </a:ext>
          </a:extLst>
        </p:cNvPr>
        <p:cNvGrpSpPr/>
        <p:nvPr/>
      </p:nvGrpSpPr>
      <p:grpSpPr>
        <a:xfrm>
          <a:off x="0" y="0"/>
          <a:ext cx="0" cy="0"/>
          <a:chOff x="0" y="0"/>
          <a:chExt cx="0" cy="0"/>
        </a:xfrm>
      </p:grpSpPr>
      <p:sp>
        <p:nvSpPr>
          <p:cNvPr id="8" name="Rectangle 6">
            <a:extLst>
              <a:ext uri="{FF2B5EF4-FFF2-40B4-BE49-F238E27FC236}">
                <a16:creationId xmlns:a16="http://schemas.microsoft.com/office/drawing/2014/main" id="{672F6CDA-D8BB-E208-D539-8AAF4A45DDD0}"/>
              </a:ext>
            </a:extLst>
          </p:cNvPr>
          <p:cNvSpPr>
            <a:spLocks noGrp="1" noChangeArrowheads="1"/>
          </p:cNvSpPr>
          <p:nvPr>
            <p:ph type="title"/>
          </p:nvPr>
        </p:nvSpPr>
        <p:spPr>
          <a:xfrm>
            <a:off x="1371600" y="0"/>
            <a:ext cx="7315200" cy="548640"/>
          </a:xfrm>
        </p:spPr>
        <p:txBody>
          <a:bodyPr/>
          <a:lstStyle/>
          <a:p>
            <a:r>
              <a:rPr lang="en-US" dirty="0"/>
              <a:t>Ransomware</a:t>
            </a:r>
          </a:p>
        </p:txBody>
      </p:sp>
      <p:sp>
        <p:nvSpPr>
          <p:cNvPr id="9" name="Text Placeholder 1">
            <a:extLst>
              <a:ext uri="{FF2B5EF4-FFF2-40B4-BE49-F238E27FC236}">
                <a16:creationId xmlns:a16="http://schemas.microsoft.com/office/drawing/2014/main" id="{AE53ABB0-F072-9FB5-A027-A2449AD01A50}"/>
              </a:ext>
            </a:extLst>
          </p:cNvPr>
          <p:cNvSpPr>
            <a:spLocks noGrp="1"/>
          </p:cNvSpPr>
          <p:nvPr>
            <p:ph type="body" sz="quarter" idx="10"/>
          </p:nvPr>
        </p:nvSpPr>
        <p:spPr>
          <a:xfrm>
            <a:off x="1371600" y="548640"/>
            <a:ext cx="7315200" cy="274320"/>
          </a:xfrm>
        </p:spPr>
        <p:txBody>
          <a:bodyPr/>
          <a:lstStyle/>
          <a:p>
            <a:r>
              <a:rPr lang="en-US" dirty="0"/>
              <a:t>CISA/FBI PSA</a:t>
            </a:r>
          </a:p>
        </p:txBody>
      </p:sp>
      <p:sp>
        <p:nvSpPr>
          <p:cNvPr id="5" name="Content Placeholder 3">
            <a:extLst>
              <a:ext uri="{FF2B5EF4-FFF2-40B4-BE49-F238E27FC236}">
                <a16:creationId xmlns:a16="http://schemas.microsoft.com/office/drawing/2014/main" id="{C86A40B1-DC96-B813-C20F-59AA0DAA11FB}"/>
              </a:ext>
            </a:extLst>
          </p:cNvPr>
          <p:cNvSpPr>
            <a:spLocks noGrp="1"/>
          </p:cNvSpPr>
          <p:nvPr>
            <p:ph idx="1"/>
          </p:nvPr>
        </p:nvSpPr>
        <p:spPr>
          <a:xfrm>
            <a:off x="1371600" y="1097280"/>
            <a:ext cx="7315200" cy="3474720"/>
          </a:xfrm>
        </p:spPr>
        <p:txBody>
          <a:bodyPr/>
          <a:lstStyle/>
          <a:p>
            <a:r>
              <a:rPr lang="en-US" dirty="0"/>
              <a:t>“Ransomware affecting state or local government systems could render certain election related functions temporarily inaccessible and cause election officials to revert to back-up processes and systems.”</a:t>
            </a:r>
          </a:p>
          <a:p>
            <a:pPr lvl="1"/>
            <a:r>
              <a:rPr lang="en-US" dirty="0"/>
              <a:t>Would NOT impact “security or accuracy of the process.”</a:t>
            </a:r>
          </a:p>
          <a:p>
            <a:r>
              <a:rPr lang="en-US" dirty="0"/>
              <a:t>“In prior U.S. and foreign elections, malicious actors have sought to spread or amplify false or exaggerated claims about cyber incidents in an attempt to manipulate public opinion, discredit the electoral process, or undermine confidence in U.S. democratic institutions.”</a:t>
            </a:r>
          </a:p>
        </p:txBody>
      </p:sp>
      <p:sp>
        <p:nvSpPr>
          <p:cNvPr id="2" name="Footer Placeholder 2">
            <a:extLst>
              <a:ext uri="{FF2B5EF4-FFF2-40B4-BE49-F238E27FC236}">
                <a16:creationId xmlns:a16="http://schemas.microsoft.com/office/drawing/2014/main" id="{C2D60391-FB48-820D-E6F4-48714829A537}"/>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2175541613"/>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E932AB35-0AD2-60C1-CB1A-B486B51F10DB}"/>
              </a:ext>
            </a:extLst>
          </p:cNvPr>
          <p:cNvSpPr>
            <a:spLocks noGrp="1" noChangeArrowheads="1"/>
          </p:cNvSpPr>
          <p:nvPr>
            <p:ph type="title"/>
          </p:nvPr>
        </p:nvSpPr>
        <p:spPr>
          <a:xfrm>
            <a:off x="1371600" y="0"/>
            <a:ext cx="7315200" cy="548640"/>
          </a:xfrm>
        </p:spPr>
        <p:txBody>
          <a:bodyPr/>
          <a:lstStyle/>
          <a:p>
            <a:r>
              <a:rPr lang="en-US" dirty="0"/>
              <a:t>Ransomware Observed Trends</a:t>
            </a:r>
          </a:p>
        </p:txBody>
      </p:sp>
      <p:sp>
        <p:nvSpPr>
          <p:cNvPr id="9" name="Text Placeholder 1">
            <a:extLst>
              <a:ext uri="{FF2B5EF4-FFF2-40B4-BE49-F238E27FC236}">
                <a16:creationId xmlns:a16="http://schemas.microsoft.com/office/drawing/2014/main" id="{8B3AA1C6-704D-EA10-E18F-09A72C39CBE2}"/>
              </a:ext>
            </a:extLst>
          </p:cNvPr>
          <p:cNvSpPr>
            <a:spLocks noGrp="1"/>
          </p:cNvSpPr>
          <p:nvPr>
            <p:ph type="body" sz="quarter" idx="10"/>
          </p:nvPr>
        </p:nvSpPr>
        <p:spPr>
          <a:xfrm>
            <a:off x="1371600" y="548640"/>
            <a:ext cx="7315200" cy="274320"/>
          </a:xfrm>
        </p:spPr>
        <p:txBody>
          <a:bodyPr/>
          <a:lstStyle/>
          <a:p>
            <a:r>
              <a:rPr lang="en-US"/>
              <a:t>What are Threat Actors Doing?</a:t>
            </a:r>
          </a:p>
        </p:txBody>
      </p:sp>
      <p:sp>
        <p:nvSpPr>
          <p:cNvPr id="5" name="Content Placeholder 3">
            <a:extLst>
              <a:ext uri="{FF2B5EF4-FFF2-40B4-BE49-F238E27FC236}">
                <a16:creationId xmlns:a16="http://schemas.microsoft.com/office/drawing/2014/main" id="{BDFDBADB-2C08-3906-58B8-4E07CEFF50AA}"/>
              </a:ext>
            </a:extLst>
          </p:cNvPr>
          <p:cNvSpPr>
            <a:spLocks noGrp="1"/>
          </p:cNvSpPr>
          <p:nvPr>
            <p:ph idx="1"/>
          </p:nvPr>
        </p:nvSpPr>
        <p:spPr>
          <a:xfrm>
            <a:off x="1371600" y="1096963"/>
            <a:ext cx="4912062" cy="3475037"/>
          </a:xfrm>
        </p:spPr>
        <p:txBody>
          <a:bodyPr/>
          <a:lstStyle/>
          <a:p>
            <a:r>
              <a:rPr lang="en-US" dirty="0"/>
              <a:t>“Double Extortion”</a:t>
            </a:r>
          </a:p>
          <a:p>
            <a:pPr lvl="1"/>
            <a:r>
              <a:rPr lang="en-US" dirty="0"/>
              <a:t>Encryption/data exfiltration </a:t>
            </a:r>
          </a:p>
          <a:p>
            <a:r>
              <a:rPr lang="en-US" dirty="0"/>
              <a:t>Other forms of extortion or harassment</a:t>
            </a:r>
          </a:p>
          <a:p>
            <a:pPr lvl="1"/>
            <a:r>
              <a:rPr lang="en-US" dirty="0"/>
              <a:t>DDoS Attacks</a:t>
            </a:r>
          </a:p>
          <a:p>
            <a:pPr lvl="1"/>
            <a:r>
              <a:rPr lang="en-US" dirty="0"/>
              <a:t>Contacting victims or associated parties</a:t>
            </a:r>
          </a:p>
          <a:p>
            <a:r>
              <a:rPr lang="en-US" dirty="0"/>
              <a:t>Encryption-less data extortion</a:t>
            </a:r>
          </a:p>
          <a:p>
            <a:pPr lvl="1"/>
            <a:r>
              <a:rPr lang="en-US" dirty="0"/>
              <a:t>Exfiltration and data extortion without encryption</a:t>
            </a:r>
          </a:p>
          <a:p>
            <a:r>
              <a:rPr lang="en-US" dirty="0"/>
              <a:t>Ransomware-as-a-Service</a:t>
            </a:r>
          </a:p>
          <a:p>
            <a:pPr lvl="1"/>
            <a:r>
              <a:rPr lang="en-US" dirty="0"/>
              <a:t>Organizational structure that reduces barrier to entry for cybercriminals</a:t>
            </a:r>
          </a:p>
        </p:txBody>
      </p:sp>
      <p:pic>
        <p:nvPicPr>
          <p:cNvPr id="3" name="Picture 2" descr="Ransomware-as-a-Service (RaaS) | Kivu">
            <a:extLst>
              <a:ext uri="{FF2B5EF4-FFF2-40B4-BE49-F238E27FC236}">
                <a16:creationId xmlns:a16="http://schemas.microsoft.com/office/drawing/2014/main" id="{F215CC43-6563-148F-1341-01997FA50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662" y="1563072"/>
            <a:ext cx="2403138" cy="24031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3131EB-8D76-9465-19D7-B7D673797396}"/>
              </a:ext>
            </a:extLst>
          </p:cNvPr>
          <p:cNvSpPr txBox="1"/>
          <p:nvPr/>
        </p:nvSpPr>
        <p:spPr bwMode="auto">
          <a:xfrm>
            <a:off x="6215231" y="3959216"/>
            <a:ext cx="2540000" cy="228600"/>
          </a:xfrm>
          <a:prstGeom prst="rect">
            <a:avLst/>
          </a:prstGeom>
          <a:noFill/>
          <a:ln w="12700" cap="sq" algn="ctr">
            <a:noFill/>
            <a:miter lim="800000"/>
            <a:headEnd/>
            <a:tailEnd/>
          </a:ln>
          <a:effectLst/>
        </p:spPr>
        <p:txBody>
          <a:bodyPr wrap="square" rtlCol="0" anchor="ctr" anchorCtr="0">
            <a:noAutofit/>
          </a:bodyPr>
          <a:lstStyle/>
          <a:p>
            <a:pPr>
              <a:lnSpc>
                <a:spcPct val="95000"/>
              </a:lnSpc>
              <a:spcBef>
                <a:spcPts val="0"/>
              </a:spcBef>
              <a:spcAft>
                <a:spcPts val="0"/>
              </a:spcAft>
            </a:pPr>
            <a:r>
              <a:rPr lang="en-US" sz="1000">
                <a:solidFill>
                  <a:schemeClr val="tx2"/>
                </a:solidFill>
              </a:rPr>
              <a:t>Source: Kivu Consulting</a:t>
            </a:r>
          </a:p>
        </p:txBody>
      </p:sp>
      <p:sp>
        <p:nvSpPr>
          <p:cNvPr id="2" name="Footer Placeholder 2">
            <a:extLst>
              <a:ext uri="{FF2B5EF4-FFF2-40B4-BE49-F238E27FC236}">
                <a16:creationId xmlns:a16="http://schemas.microsoft.com/office/drawing/2014/main" id="{E1E186D2-B8B2-200F-6084-0FB26A762841}"/>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3077218203"/>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BB982D-27FA-B568-5B79-40EA8BBA488E}"/>
              </a:ext>
            </a:extLst>
          </p:cNvPr>
          <p:cNvSpPr>
            <a:spLocks noGrp="1"/>
          </p:cNvSpPr>
          <p:nvPr>
            <p:ph type="body" sz="quarter" idx="15"/>
          </p:nvPr>
        </p:nvSpPr>
        <p:spPr/>
        <p:txBody>
          <a:bodyPr/>
          <a:lstStyle/>
          <a:p>
            <a:r>
              <a:rPr lang="en-US"/>
              <a:t>Generative AI</a:t>
            </a:r>
          </a:p>
        </p:txBody>
      </p:sp>
    </p:spTree>
    <p:extLst>
      <p:ext uri="{BB962C8B-B14F-4D97-AF65-F5344CB8AC3E}">
        <p14:creationId xmlns:p14="http://schemas.microsoft.com/office/powerpoint/2010/main" val="2896071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A9DD-4D33-4025-BB74-12802109BC79}"/>
              </a:ext>
            </a:extLst>
          </p:cNvPr>
          <p:cNvSpPr>
            <a:spLocks noGrp="1"/>
          </p:cNvSpPr>
          <p:nvPr>
            <p:ph type="title"/>
          </p:nvPr>
        </p:nvSpPr>
        <p:spPr>
          <a:xfrm>
            <a:off x="1371600" y="0"/>
            <a:ext cx="7315200" cy="548640"/>
          </a:xfrm>
        </p:spPr>
        <p:txBody>
          <a:bodyPr/>
          <a:lstStyle/>
          <a:p>
            <a:r>
              <a:rPr lang="en-US"/>
              <a:t>Generative AI</a:t>
            </a:r>
          </a:p>
        </p:txBody>
      </p:sp>
      <p:sp>
        <p:nvSpPr>
          <p:cNvPr id="8" name="Text Placeholder 7">
            <a:extLst>
              <a:ext uri="{FF2B5EF4-FFF2-40B4-BE49-F238E27FC236}">
                <a16:creationId xmlns:a16="http://schemas.microsoft.com/office/drawing/2014/main" id="{484BDD0A-F320-963D-C917-14EEDE06180C}"/>
              </a:ext>
            </a:extLst>
          </p:cNvPr>
          <p:cNvSpPr>
            <a:spLocks noGrp="1"/>
          </p:cNvSpPr>
          <p:nvPr>
            <p:ph type="body" sz="quarter" idx="10"/>
          </p:nvPr>
        </p:nvSpPr>
        <p:spPr>
          <a:xfrm>
            <a:off x="1371600" y="548640"/>
            <a:ext cx="7315200" cy="274320"/>
          </a:xfrm>
        </p:spPr>
        <p:txBody>
          <a:bodyPr/>
          <a:lstStyle/>
          <a:p>
            <a:r>
              <a:rPr lang="en-US"/>
              <a:t>Cyber Threat Actors Leveraging Generative AI</a:t>
            </a:r>
          </a:p>
        </p:txBody>
      </p:sp>
      <p:sp>
        <p:nvSpPr>
          <p:cNvPr id="4" name="Content Placeholder 3">
            <a:extLst>
              <a:ext uri="{FF2B5EF4-FFF2-40B4-BE49-F238E27FC236}">
                <a16:creationId xmlns:a16="http://schemas.microsoft.com/office/drawing/2014/main" id="{E05E0B79-4D76-4A22-B11A-7F6B5F0F0313}"/>
              </a:ext>
            </a:extLst>
          </p:cNvPr>
          <p:cNvSpPr>
            <a:spLocks noGrp="1"/>
          </p:cNvSpPr>
          <p:nvPr>
            <p:ph idx="1"/>
          </p:nvPr>
        </p:nvSpPr>
        <p:spPr>
          <a:xfrm>
            <a:off x="1371600" y="1097280"/>
            <a:ext cx="7315200" cy="3474720"/>
          </a:xfrm>
        </p:spPr>
        <p:txBody>
          <a:bodyPr/>
          <a:lstStyle/>
          <a:p>
            <a:r>
              <a:rPr lang="en-US"/>
              <a:t>Leveraging platforms to augment existing Tactics, Techniques, and Procedures (TTPs)</a:t>
            </a:r>
          </a:p>
          <a:p>
            <a:r>
              <a:rPr lang="en-US"/>
              <a:t>Images </a:t>
            </a:r>
          </a:p>
          <a:p>
            <a:pPr lvl="1"/>
            <a:r>
              <a:rPr lang="en-US"/>
              <a:t>Text to image platforms </a:t>
            </a:r>
          </a:p>
          <a:p>
            <a:r>
              <a:rPr lang="en-US"/>
              <a:t>Deepfakes</a:t>
            </a:r>
          </a:p>
          <a:p>
            <a:pPr lvl="1"/>
            <a:r>
              <a:rPr lang="en-US"/>
              <a:t>Videos of people whose actions and words are AI-generated</a:t>
            </a:r>
          </a:p>
          <a:p>
            <a:r>
              <a:rPr lang="en-US"/>
              <a:t>Voice Cloning</a:t>
            </a:r>
          </a:p>
          <a:p>
            <a:pPr lvl="1"/>
            <a:r>
              <a:rPr lang="en-US"/>
              <a:t>Upload audio of someone speaking to clone their voice</a:t>
            </a:r>
          </a:p>
          <a:p>
            <a:pPr lvl="1"/>
            <a:r>
              <a:rPr lang="en-US"/>
              <a:t>Low Cost, Low Barrier to Entry (Ex. </a:t>
            </a:r>
            <a:r>
              <a:rPr lang="en-US" err="1"/>
              <a:t>ElevenLabs</a:t>
            </a:r>
            <a:r>
              <a:rPr lang="en-US"/>
              <a:t>) </a:t>
            </a:r>
          </a:p>
          <a:p>
            <a:endParaRPr lang="en-US"/>
          </a:p>
        </p:txBody>
      </p:sp>
      <p:sp>
        <p:nvSpPr>
          <p:cNvPr id="5" name="Footer Placeholder 2">
            <a:extLst>
              <a:ext uri="{FF2B5EF4-FFF2-40B4-BE49-F238E27FC236}">
                <a16:creationId xmlns:a16="http://schemas.microsoft.com/office/drawing/2014/main" id="{7E37606A-EA7B-7AD5-C7BC-01C9C1D680D2}"/>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2443678363"/>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3C7A3C-98D0-25AE-4529-FE757FF1E7E8}"/>
              </a:ext>
            </a:extLst>
          </p:cNvPr>
          <p:cNvPicPr>
            <a:picLocks noChangeAspect="1"/>
          </p:cNvPicPr>
          <p:nvPr/>
        </p:nvPicPr>
        <p:blipFill>
          <a:blip r:embed="rId3"/>
          <a:stretch>
            <a:fillRect/>
          </a:stretch>
        </p:blipFill>
        <p:spPr>
          <a:xfrm>
            <a:off x="2993662" y="2716562"/>
            <a:ext cx="3308465" cy="2098692"/>
          </a:xfrm>
          <a:prstGeom prst="rect">
            <a:avLst/>
          </a:prstGeom>
          <a:ln>
            <a:solidFill>
              <a:schemeClr val="tx1"/>
            </a:solidFill>
          </a:ln>
        </p:spPr>
      </p:pic>
      <p:sp>
        <p:nvSpPr>
          <p:cNvPr id="2" name="Title 1">
            <a:extLst>
              <a:ext uri="{FF2B5EF4-FFF2-40B4-BE49-F238E27FC236}">
                <a16:creationId xmlns:a16="http://schemas.microsoft.com/office/drawing/2014/main" id="{8CD5A9DD-4D33-4025-BB74-12802109BC79}"/>
              </a:ext>
            </a:extLst>
          </p:cNvPr>
          <p:cNvSpPr>
            <a:spLocks noGrp="1"/>
          </p:cNvSpPr>
          <p:nvPr>
            <p:ph type="title"/>
          </p:nvPr>
        </p:nvSpPr>
        <p:spPr>
          <a:xfrm>
            <a:off x="1371600" y="0"/>
            <a:ext cx="7315200" cy="548640"/>
          </a:xfrm>
        </p:spPr>
        <p:txBody>
          <a:bodyPr/>
          <a:lstStyle/>
          <a:p>
            <a:r>
              <a:rPr lang="en-US"/>
              <a:t>Generative AI</a:t>
            </a:r>
          </a:p>
        </p:txBody>
      </p:sp>
      <p:sp>
        <p:nvSpPr>
          <p:cNvPr id="3" name="Text Placeholder 2">
            <a:extLst>
              <a:ext uri="{FF2B5EF4-FFF2-40B4-BE49-F238E27FC236}">
                <a16:creationId xmlns:a16="http://schemas.microsoft.com/office/drawing/2014/main" id="{A213E2DA-1F10-356B-EF0E-4ECF6A6D44B9}"/>
              </a:ext>
            </a:extLst>
          </p:cNvPr>
          <p:cNvSpPr>
            <a:spLocks noGrp="1"/>
          </p:cNvSpPr>
          <p:nvPr>
            <p:ph type="body" sz="quarter" idx="10"/>
          </p:nvPr>
        </p:nvSpPr>
        <p:spPr>
          <a:xfrm>
            <a:off x="1371600" y="548640"/>
            <a:ext cx="7315200" cy="274320"/>
          </a:xfrm>
        </p:spPr>
        <p:txBody>
          <a:bodyPr/>
          <a:lstStyle/>
          <a:p>
            <a:r>
              <a:rPr lang="en-US"/>
              <a:t>Testing the Waters</a:t>
            </a:r>
          </a:p>
        </p:txBody>
      </p:sp>
      <p:pic>
        <p:nvPicPr>
          <p:cNvPr id="21" name="Picture 2" descr="No, the Eiffel Tower is not on fire">
            <a:extLst>
              <a:ext uri="{FF2B5EF4-FFF2-40B4-BE49-F238E27FC236}">
                <a16:creationId xmlns:a16="http://schemas.microsoft.com/office/drawing/2014/main" id="{BF48B67A-FC74-B2B1-5BAF-F8DB700DBA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972" r="18789"/>
          <a:stretch/>
        </p:blipFill>
        <p:spPr bwMode="auto">
          <a:xfrm>
            <a:off x="489775" y="1302947"/>
            <a:ext cx="2276201" cy="262809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9" name="Picture 2" descr="How a fake AI photo of a Pentagon blast went viral and briefly spooked  stocks | The Straits Times">
            <a:extLst>
              <a:ext uri="{FF2B5EF4-FFF2-40B4-BE49-F238E27FC236}">
                <a16:creationId xmlns:a16="http://schemas.microsoft.com/office/drawing/2014/main" id="{EB392A75-30E0-3B5F-9D24-09FE62AACA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7346" y="1030575"/>
            <a:ext cx="2381096" cy="158641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26" name="Picture 2" descr="John Scott-Railton on X: &quot;6/ Back to today: One of the key blue check  accounts responsible for pushing today's &quot;pentagon explosion&quot; fake this  morning has done it before. Just last month. Scrutiny">
            <a:extLst>
              <a:ext uri="{FF2B5EF4-FFF2-40B4-BE49-F238E27FC236}">
                <a16:creationId xmlns:a16="http://schemas.microsoft.com/office/drawing/2014/main" id="{F2EA5CCD-49B7-D175-7B43-034BE3142F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9812" y="1170175"/>
            <a:ext cx="2381096" cy="31682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Footer Placeholder 2">
            <a:extLst>
              <a:ext uri="{FF2B5EF4-FFF2-40B4-BE49-F238E27FC236}">
                <a16:creationId xmlns:a16="http://schemas.microsoft.com/office/drawing/2014/main" id="{F2C4F13B-6CED-8E8D-C96E-E5562E241845}"/>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3471194261"/>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A9DD-4D33-4025-BB74-12802109BC79}"/>
              </a:ext>
            </a:extLst>
          </p:cNvPr>
          <p:cNvSpPr>
            <a:spLocks noGrp="1"/>
          </p:cNvSpPr>
          <p:nvPr>
            <p:ph type="title"/>
          </p:nvPr>
        </p:nvSpPr>
        <p:spPr>
          <a:xfrm>
            <a:off x="1371600" y="0"/>
            <a:ext cx="7315200" cy="548640"/>
          </a:xfrm>
        </p:spPr>
        <p:txBody>
          <a:bodyPr/>
          <a:lstStyle/>
          <a:p>
            <a:r>
              <a:rPr lang="en-US"/>
              <a:t>Generative AI</a:t>
            </a:r>
          </a:p>
        </p:txBody>
      </p:sp>
      <p:sp>
        <p:nvSpPr>
          <p:cNvPr id="3" name="Text Placeholder 2">
            <a:extLst>
              <a:ext uri="{FF2B5EF4-FFF2-40B4-BE49-F238E27FC236}">
                <a16:creationId xmlns:a16="http://schemas.microsoft.com/office/drawing/2014/main" id="{A213E2DA-1F10-356B-EF0E-4ECF6A6D44B9}"/>
              </a:ext>
            </a:extLst>
          </p:cNvPr>
          <p:cNvSpPr>
            <a:spLocks noGrp="1"/>
          </p:cNvSpPr>
          <p:nvPr>
            <p:ph type="body" sz="quarter" idx="10"/>
          </p:nvPr>
        </p:nvSpPr>
        <p:spPr>
          <a:xfrm>
            <a:off x="1371600" y="548640"/>
            <a:ext cx="7315200" cy="274320"/>
          </a:xfrm>
        </p:spPr>
        <p:txBody>
          <a:bodyPr/>
          <a:lstStyle/>
          <a:p>
            <a:r>
              <a:rPr lang="en-US"/>
              <a:t>Generative AI Meets US Elections</a:t>
            </a:r>
          </a:p>
        </p:txBody>
      </p:sp>
      <p:sp>
        <p:nvSpPr>
          <p:cNvPr id="11" name="Content Placeholder 10">
            <a:extLst>
              <a:ext uri="{FF2B5EF4-FFF2-40B4-BE49-F238E27FC236}">
                <a16:creationId xmlns:a16="http://schemas.microsoft.com/office/drawing/2014/main" id="{822D27B3-63FD-082E-8769-B4F2C42EA783}"/>
              </a:ext>
            </a:extLst>
          </p:cNvPr>
          <p:cNvSpPr>
            <a:spLocks noGrp="1"/>
          </p:cNvSpPr>
          <p:nvPr>
            <p:ph idx="1"/>
          </p:nvPr>
        </p:nvSpPr>
        <p:spPr>
          <a:xfrm>
            <a:off x="1371600" y="1096963"/>
            <a:ext cx="4727923" cy="3475037"/>
          </a:xfrm>
        </p:spPr>
        <p:txBody>
          <a:bodyPr/>
          <a:lstStyle/>
          <a:p>
            <a:r>
              <a:rPr lang="en-US"/>
              <a:t>Images/videos presented so far represent initial efforts</a:t>
            </a:r>
          </a:p>
          <a:p>
            <a:pPr lvl="1"/>
            <a:r>
              <a:rPr lang="en-US"/>
              <a:t>Tell tale signs, quickly dismissed</a:t>
            </a:r>
          </a:p>
          <a:p>
            <a:pPr lvl="1"/>
            <a:r>
              <a:rPr lang="en-US"/>
              <a:t>Deepfake audio/video</a:t>
            </a:r>
          </a:p>
          <a:p>
            <a:r>
              <a:rPr lang="en-US"/>
              <a:t>Use of AI content in campaign materials</a:t>
            </a:r>
          </a:p>
          <a:p>
            <a:pPr lvl="1"/>
            <a:r>
              <a:rPr lang="en-US"/>
              <a:t>AI videos/photos</a:t>
            </a:r>
          </a:p>
          <a:p>
            <a:endParaRPr lang="en-US"/>
          </a:p>
        </p:txBody>
      </p:sp>
      <p:sp>
        <p:nvSpPr>
          <p:cNvPr id="22" name="TextBox 21">
            <a:extLst>
              <a:ext uri="{FF2B5EF4-FFF2-40B4-BE49-F238E27FC236}">
                <a16:creationId xmlns:a16="http://schemas.microsoft.com/office/drawing/2014/main" id="{2C5F72F6-2615-2B37-3C70-257D18007F4A}"/>
              </a:ext>
            </a:extLst>
          </p:cNvPr>
          <p:cNvSpPr txBox="1"/>
          <p:nvPr/>
        </p:nvSpPr>
        <p:spPr>
          <a:xfrm>
            <a:off x="2805855" y="4417049"/>
            <a:ext cx="2530353" cy="258532"/>
          </a:xfrm>
          <a:prstGeom prst="rect">
            <a:avLst/>
          </a:prstGeom>
          <a:noFill/>
        </p:spPr>
        <p:txBody>
          <a:bodyPr wrap="square" rtlCol="0">
            <a:spAutoFit/>
          </a:bodyPr>
          <a:lstStyle/>
          <a:p>
            <a:pPr algn="r"/>
            <a:r>
              <a:rPr lang="en-US" sz="1200" dirty="0">
                <a:solidFill>
                  <a:srgbClr val="003B5C"/>
                </a:solidFill>
              </a:rPr>
              <a:t>Generative AI-created image</a:t>
            </a:r>
            <a:endParaRPr lang="en-US" sz="1200" u="sng" dirty="0">
              <a:solidFill>
                <a:srgbClr val="003B5C"/>
              </a:solidFill>
            </a:endParaRPr>
          </a:p>
        </p:txBody>
      </p:sp>
      <p:sp>
        <p:nvSpPr>
          <p:cNvPr id="4" name="Footer Placeholder 2">
            <a:extLst>
              <a:ext uri="{FF2B5EF4-FFF2-40B4-BE49-F238E27FC236}">
                <a16:creationId xmlns:a16="http://schemas.microsoft.com/office/drawing/2014/main" id="{1D4990FC-BDC1-BE14-5493-1FCAED7DDFCF}"/>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a:solidFill>
                  <a:srgbClr val="FFC000"/>
                </a:solidFill>
              </a:rPr>
              <a:t>TLP:AMBER</a:t>
            </a:r>
            <a:endParaRPr lang="en-US">
              <a:solidFill>
                <a:srgbClr val="FFC000"/>
              </a:solidFill>
            </a:endParaRPr>
          </a:p>
        </p:txBody>
      </p:sp>
      <p:pic>
        <p:nvPicPr>
          <p:cNvPr id="1028" name="Picture 4" descr="Does AI Choose Trump or Biden based on objective Chat GPT Political  Analysis:">
            <a:extLst>
              <a:ext uri="{FF2B5EF4-FFF2-40B4-BE49-F238E27FC236}">
                <a16:creationId xmlns:a16="http://schemas.microsoft.com/office/drawing/2014/main" id="{8721E7BF-0466-676C-2A3C-C978EA4C6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652" y="1181036"/>
            <a:ext cx="2239148" cy="20185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9A9FBB-FF41-7151-8D86-8973AEDE5ED5}"/>
              </a:ext>
            </a:extLst>
          </p:cNvPr>
          <p:cNvSpPr txBox="1"/>
          <p:nvPr/>
        </p:nvSpPr>
        <p:spPr>
          <a:xfrm>
            <a:off x="5894271" y="3199635"/>
            <a:ext cx="2915581" cy="424732"/>
          </a:xfrm>
          <a:prstGeom prst="rect">
            <a:avLst/>
          </a:prstGeom>
          <a:noFill/>
        </p:spPr>
        <p:txBody>
          <a:bodyPr wrap="square" rtlCol="0">
            <a:spAutoFit/>
          </a:bodyPr>
          <a:lstStyle/>
          <a:p>
            <a:pPr algn="r"/>
            <a:r>
              <a:rPr lang="en-US" sz="1200">
                <a:solidFill>
                  <a:srgbClr val="003B5C"/>
                </a:solidFill>
              </a:rPr>
              <a:t>Generative AI image created using Midjourney</a:t>
            </a:r>
            <a:endParaRPr lang="en-US" sz="1200" u="sng">
              <a:solidFill>
                <a:srgbClr val="003B5C"/>
              </a:solidFill>
            </a:endParaRPr>
          </a:p>
        </p:txBody>
      </p:sp>
      <p:pic>
        <p:nvPicPr>
          <p:cNvPr id="7" name="Picture 6">
            <a:extLst>
              <a:ext uri="{FF2B5EF4-FFF2-40B4-BE49-F238E27FC236}">
                <a16:creationId xmlns:a16="http://schemas.microsoft.com/office/drawing/2014/main" id="{EC138FFB-31B2-5E9E-2B2F-874A7F17081C}"/>
              </a:ext>
            </a:extLst>
          </p:cNvPr>
          <p:cNvPicPr>
            <a:picLocks noChangeAspect="1"/>
          </p:cNvPicPr>
          <p:nvPr/>
        </p:nvPicPr>
        <p:blipFill>
          <a:blip r:embed="rId4"/>
          <a:stretch>
            <a:fillRect/>
          </a:stretch>
        </p:blipFill>
        <p:spPr>
          <a:xfrm>
            <a:off x="3314617" y="3123741"/>
            <a:ext cx="2514766" cy="1293308"/>
          </a:xfrm>
          <a:prstGeom prst="rect">
            <a:avLst/>
          </a:prstGeom>
          <a:ln>
            <a:solidFill>
              <a:schemeClr val="tx1"/>
            </a:solidFill>
          </a:ln>
        </p:spPr>
      </p:pic>
    </p:spTree>
    <p:extLst>
      <p:ext uri="{BB962C8B-B14F-4D97-AF65-F5344CB8AC3E}">
        <p14:creationId xmlns:p14="http://schemas.microsoft.com/office/powerpoint/2010/main" val="2808256528"/>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A9DD-4D33-4025-BB74-12802109BC79}"/>
              </a:ext>
            </a:extLst>
          </p:cNvPr>
          <p:cNvSpPr>
            <a:spLocks noGrp="1"/>
          </p:cNvSpPr>
          <p:nvPr>
            <p:ph type="title"/>
          </p:nvPr>
        </p:nvSpPr>
        <p:spPr>
          <a:xfrm>
            <a:off x="1371600" y="0"/>
            <a:ext cx="7315200" cy="548640"/>
          </a:xfrm>
        </p:spPr>
        <p:txBody>
          <a:bodyPr/>
          <a:lstStyle/>
          <a:p>
            <a:r>
              <a:rPr lang="en-US"/>
              <a:t>Placeholders for Malicious Links and Documents</a:t>
            </a:r>
          </a:p>
        </p:txBody>
      </p:sp>
      <p:sp>
        <p:nvSpPr>
          <p:cNvPr id="17" name="Text Placeholder 16">
            <a:extLst>
              <a:ext uri="{FF2B5EF4-FFF2-40B4-BE49-F238E27FC236}">
                <a16:creationId xmlns:a16="http://schemas.microsoft.com/office/drawing/2014/main" id="{2D45E46A-0CA7-9D63-BAF8-9BEF5CA9BF57}"/>
              </a:ext>
            </a:extLst>
          </p:cNvPr>
          <p:cNvSpPr>
            <a:spLocks noGrp="1"/>
          </p:cNvSpPr>
          <p:nvPr>
            <p:ph type="body" sz="quarter" idx="10"/>
          </p:nvPr>
        </p:nvSpPr>
        <p:spPr>
          <a:xfrm>
            <a:off x="1371600" y="548640"/>
            <a:ext cx="7315200" cy="274320"/>
          </a:xfrm>
        </p:spPr>
        <p:txBody>
          <a:bodyPr/>
          <a:lstStyle/>
          <a:p>
            <a:r>
              <a:rPr lang="en-US"/>
              <a:t>ChatGPT, Gemini, CoPilot</a:t>
            </a:r>
          </a:p>
        </p:txBody>
      </p:sp>
      <p:sp>
        <p:nvSpPr>
          <p:cNvPr id="4" name="Content Placeholder 3">
            <a:extLst>
              <a:ext uri="{FF2B5EF4-FFF2-40B4-BE49-F238E27FC236}">
                <a16:creationId xmlns:a16="http://schemas.microsoft.com/office/drawing/2014/main" id="{E05E0B79-4D76-4A22-B11A-7F6B5F0F0313}"/>
              </a:ext>
            </a:extLst>
          </p:cNvPr>
          <p:cNvSpPr>
            <a:spLocks noGrp="1"/>
          </p:cNvSpPr>
          <p:nvPr>
            <p:ph idx="1"/>
          </p:nvPr>
        </p:nvSpPr>
        <p:spPr>
          <a:xfrm>
            <a:off x="1371600" y="1097280"/>
            <a:ext cx="7315200" cy="3474720"/>
          </a:xfrm>
        </p:spPr>
        <p:txBody>
          <a:bodyPr/>
          <a:lstStyle/>
          <a:p>
            <a:endParaRPr lang="en-US"/>
          </a:p>
          <a:p>
            <a:pPr lvl="1"/>
            <a:endParaRPr lang="en-US"/>
          </a:p>
          <a:p>
            <a:pPr lvl="1"/>
            <a:endParaRPr lang="en-US"/>
          </a:p>
          <a:p>
            <a:pPr lvl="1"/>
            <a:endParaRPr lang="en-US"/>
          </a:p>
          <a:p>
            <a:endParaRPr lang="en-US"/>
          </a:p>
        </p:txBody>
      </p:sp>
      <p:pic>
        <p:nvPicPr>
          <p:cNvPr id="11" name="Picture 10">
            <a:extLst>
              <a:ext uri="{FF2B5EF4-FFF2-40B4-BE49-F238E27FC236}">
                <a16:creationId xmlns:a16="http://schemas.microsoft.com/office/drawing/2014/main" id="{0ED9E75E-A11A-DB2B-A00A-8033DED839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4435" y="3420627"/>
            <a:ext cx="5348521" cy="1332723"/>
          </a:xfrm>
          <a:prstGeom prst="rect">
            <a:avLst/>
          </a:prstGeom>
          <a:noFill/>
          <a:ln>
            <a:solidFill>
              <a:schemeClr val="tx1"/>
            </a:solidFill>
          </a:ln>
        </p:spPr>
      </p:pic>
      <p:sp>
        <p:nvSpPr>
          <p:cNvPr id="15" name="TextBox 14">
            <a:extLst>
              <a:ext uri="{FF2B5EF4-FFF2-40B4-BE49-F238E27FC236}">
                <a16:creationId xmlns:a16="http://schemas.microsoft.com/office/drawing/2014/main" id="{5698522E-662D-7248-D781-4B3D4C4459C0}"/>
              </a:ext>
            </a:extLst>
          </p:cNvPr>
          <p:cNvSpPr txBox="1"/>
          <p:nvPr/>
        </p:nvSpPr>
        <p:spPr bwMode="auto">
          <a:xfrm>
            <a:off x="54312" y="2865504"/>
            <a:ext cx="4388910" cy="307179"/>
          </a:xfrm>
          <a:prstGeom prst="rect">
            <a:avLst/>
          </a:prstGeom>
          <a:noFill/>
          <a:ln w="12700" cap="sq" algn="ctr">
            <a:solidFill>
              <a:schemeClr val="tx2"/>
            </a:solidFill>
            <a:miter lim="800000"/>
            <a:headEnd/>
            <a:tailEnd/>
          </a:ln>
          <a:effectLst/>
        </p:spPr>
        <p:txBody>
          <a:bodyPr wrap="square" rtlCol="0" anchor="ctr" anchorCtr="0">
            <a:noAutofit/>
          </a:bodyPr>
          <a:lstStyle/>
          <a:p>
            <a:pPr algn="l">
              <a:lnSpc>
                <a:spcPct val="95000"/>
              </a:lnSpc>
              <a:spcBef>
                <a:spcPts val="0"/>
              </a:spcBef>
              <a:spcAft>
                <a:spcPts val="0"/>
              </a:spcAft>
            </a:pPr>
            <a:r>
              <a:rPr lang="en-US" sz="1400" i="1">
                <a:solidFill>
                  <a:schemeClr val="tx2"/>
                </a:solidFill>
                <a:latin typeface="+mn-lt"/>
              </a:rPr>
              <a:t>hxxps://[election office name][.]org/security-patch%29 </a:t>
            </a:r>
          </a:p>
        </p:txBody>
      </p:sp>
      <p:cxnSp>
        <p:nvCxnSpPr>
          <p:cNvPr id="16" name="Straight Arrow Connector 15">
            <a:extLst>
              <a:ext uri="{FF2B5EF4-FFF2-40B4-BE49-F238E27FC236}">
                <a16:creationId xmlns:a16="http://schemas.microsoft.com/office/drawing/2014/main" id="{00E26D88-A7A8-B08F-B2AF-C0324DD0E7B6}"/>
              </a:ext>
            </a:extLst>
          </p:cNvPr>
          <p:cNvCxnSpPr>
            <a:cxnSpLocks/>
          </p:cNvCxnSpPr>
          <p:nvPr/>
        </p:nvCxnSpPr>
        <p:spPr bwMode="auto">
          <a:xfrm flipH="1" flipV="1">
            <a:off x="2384435" y="3282143"/>
            <a:ext cx="402404" cy="886495"/>
          </a:xfrm>
          <a:prstGeom prst="straightConnector1">
            <a:avLst/>
          </a:prstGeom>
          <a:solidFill>
            <a:schemeClr val="accent2"/>
          </a:solidFill>
          <a:ln w="19050" cap="sq" cmpd="sng" algn="ctr">
            <a:solidFill>
              <a:srgbClr val="003B5C"/>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06AD93D0-2B08-5D45-EB86-1716449623E0}"/>
              </a:ext>
            </a:extLst>
          </p:cNvPr>
          <p:cNvCxnSpPr>
            <a:cxnSpLocks/>
          </p:cNvCxnSpPr>
          <p:nvPr/>
        </p:nvCxnSpPr>
        <p:spPr bwMode="auto">
          <a:xfrm flipV="1">
            <a:off x="5385401" y="3214397"/>
            <a:ext cx="1219389" cy="1192897"/>
          </a:xfrm>
          <a:prstGeom prst="straightConnector1">
            <a:avLst/>
          </a:prstGeom>
          <a:solidFill>
            <a:schemeClr val="accent2"/>
          </a:solidFill>
          <a:ln w="19050" cap="sq" cmpd="sng" algn="ctr">
            <a:solidFill>
              <a:srgbClr val="003B5C"/>
            </a:solidFill>
            <a:prstDash val="solid"/>
            <a:round/>
            <a:headEnd type="none" w="med" len="med"/>
            <a:tailEnd type="triangle"/>
          </a:ln>
          <a:effectLst/>
        </p:spPr>
      </p:cxnSp>
      <p:sp>
        <p:nvSpPr>
          <p:cNvPr id="27" name="TextBox 26">
            <a:extLst>
              <a:ext uri="{FF2B5EF4-FFF2-40B4-BE49-F238E27FC236}">
                <a16:creationId xmlns:a16="http://schemas.microsoft.com/office/drawing/2014/main" id="{1B53AF41-2E30-A6F8-3C74-5B23DDACF607}"/>
              </a:ext>
            </a:extLst>
          </p:cNvPr>
          <p:cNvSpPr txBox="1"/>
          <p:nvPr/>
        </p:nvSpPr>
        <p:spPr bwMode="auto">
          <a:xfrm>
            <a:off x="4537758" y="2855416"/>
            <a:ext cx="4511040" cy="317267"/>
          </a:xfrm>
          <a:prstGeom prst="rect">
            <a:avLst/>
          </a:prstGeom>
          <a:noFill/>
          <a:ln w="12700" cap="sq" algn="ctr">
            <a:solidFill>
              <a:schemeClr val="tx2"/>
            </a:solidFill>
            <a:miter lim="800000"/>
            <a:headEnd/>
            <a:tailEnd/>
          </a:ln>
          <a:effectLst/>
        </p:spPr>
        <p:txBody>
          <a:bodyPr wrap="square" rtlCol="0" anchor="ctr" anchorCtr="0">
            <a:noAutofit/>
          </a:bodyPr>
          <a:lstStyle/>
          <a:p>
            <a:pPr algn="l">
              <a:lnSpc>
                <a:spcPct val="95000"/>
              </a:lnSpc>
              <a:spcBef>
                <a:spcPts val="0"/>
              </a:spcBef>
              <a:spcAft>
                <a:spcPts val="0"/>
              </a:spcAft>
            </a:pPr>
            <a:r>
              <a:rPr lang="en-US" sz="1400" i="1">
                <a:solidFill>
                  <a:schemeClr val="tx2"/>
                </a:solidFill>
                <a:latin typeface="+mn-lt"/>
              </a:rPr>
              <a:t>hxxps://[election office name][.]org/reset-password%29</a:t>
            </a:r>
          </a:p>
        </p:txBody>
      </p:sp>
      <p:pic>
        <p:nvPicPr>
          <p:cNvPr id="5" name="Picture 4">
            <a:extLst>
              <a:ext uri="{FF2B5EF4-FFF2-40B4-BE49-F238E27FC236}">
                <a16:creationId xmlns:a16="http://schemas.microsoft.com/office/drawing/2014/main" id="{A07132C7-916D-881D-F819-1B78AF72DF9D}"/>
              </a:ext>
            </a:extLst>
          </p:cNvPr>
          <p:cNvPicPr>
            <a:picLocks noChangeAspect="1"/>
          </p:cNvPicPr>
          <p:nvPr/>
        </p:nvPicPr>
        <p:blipFill rotWithShape="1">
          <a:blip r:embed="rId4"/>
          <a:srcRect l="2687" t="44554" r="1458" b="37746"/>
          <a:stretch/>
        </p:blipFill>
        <p:spPr>
          <a:xfrm>
            <a:off x="829806" y="1104720"/>
            <a:ext cx="7739744" cy="575288"/>
          </a:xfrm>
          <a:prstGeom prst="rect">
            <a:avLst/>
          </a:prstGeom>
        </p:spPr>
      </p:pic>
      <p:pic>
        <p:nvPicPr>
          <p:cNvPr id="6" name="Picture 5">
            <a:extLst>
              <a:ext uri="{FF2B5EF4-FFF2-40B4-BE49-F238E27FC236}">
                <a16:creationId xmlns:a16="http://schemas.microsoft.com/office/drawing/2014/main" id="{6C2220B8-EDBE-7AED-743E-95578F70B5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855" t="45647" r="567" b="31312"/>
          <a:stretch/>
        </p:blipFill>
        <p:spPr bwMode="auto">
          <a:xfrm>
            <a:off x="4537758" y="1749250"/>
            <a:ext cx="3806890" cy="1064853"/>
          </a:xfrm>
          <a:prstGeom prst="rect">
            <a:avLst/>
          </a:prstGeom>
          <a:noFill/>
          <a:ln>
            <a:solidFill>
              <a:schemeClr val="tx1"/>
            </a:solidFill>
          </a:ln>
        </p:spPr>
      </p:pic>
      <p:pic>
        <p:nvPicPr>
          <p:cNvPr id="8" name="Picture 7">
            <a:extLst>
              <a:ext uri="{FF2B5EF4-FFF2-40B4-BE49-F238E27FC236}">
                <a16:creationId xmlns:a16="http://schemas.microsoft.com/office/drawing/2014/main" id="{F65F8DB4-A3DA-7A56-C984-803E9ED73E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741" b="81875"/>
          <a:stretch/>
        </p:blipFill>
        <p:spPr bwMode="auto">
          <a:xfrm>
            <a:off x="625479" y="1822804"/>
            <a:ext cx="3806890" cy="795157"/>
          </a:xfrm>
          <a:prstGeom prst="rect">
            <a:avLst/>
          </a:prstGeom>
          <a:noFill/>
          <a:ln>
            <a:solidFill>
              <a:schemeClr val="tx1"/>
            </a:solidFill>
          </a:ln>
        </p:spPr>
      </p:pic>
      <p:sp>
        <p:nvSpPr>
          <p:cNvPr id="3" name="Footer Placeholder 2">
            <a:extLst>
              <a:ext uri="{FF2B5EF4-FFF2-40B4-BE49-F238E27FC236}">
                <a16:creationId xmlns:a16="http://schemas.microsoft.com/office/drawing/2014/main" id="{95A4E342-CDF9-F157-9928-192EFEF3791B}"/>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a:solidFill>
                  <a:srgbClr val="FFC000"/>
                </a:solidFill>
              </a:rPr>
              <a:t>TLP:AMBER</a:t>
            </a:r>
            <a:endParaRPr lang="en-US">
              <a:solidFill>
                <a:srgbClr val="FFC000"/>
              </a:solidFill>
            </a:endParaRPr>
          </a:p>
        </p:txBody>
      </p:sp>
    </p:spTree>
    <p:extLst>
      <p:ext uri="{BB962C8B-B14F-4D97-AF65-F5344CB8AC3E}">
        <p14:creationId xmlns:p14="http://schemas.microsoft.com/office/powerpoint/2010/main" val="141098327"/>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A9DD-4D33-4025-BB74-12802109BC79}"/>
              </a:ext>
            </a:extLst>
          </p:cNvPr>
          <p:cNvSpPr>
            <a:spLocks noGrp="1"/>
          </p:cNvSpPr>
          <p:nvPr>
            <p:ph type="title"/>
          </p:nvPr>
        </p:nvSpPr>
        <p:spPr>
          <a:xfrm>
            <a:off x="1371600" y="0"/>
            <a:ext cx="7315200" cy="548640"/>
          </a:xfrm>
        </p:spPr>
        <p:txBody>
          <a:bodyPr/>
          <a:lstStyle/>
          <a:p>
            <a:r>
              <a:rPr lang="en-US"/>
              <a:t>Generative AI</a:t>
            </a:r>
          </a:p>
        </p:txBody>
      </p:sp>
      <p:sp>
        <p:nvSpPr>
          <p:cNvPr id="3" name="Text Placeholder 2">
            <a:extLst>
              <a:ext uri="{FF2B5EF4-FFF2-40B4-BE49-F238E27FC236}">
                <a16:creationId xmlns:a16="http://schemas.microsoft.com/office/drawing/2014/main" id="{A213E2DA-1F10-356B-EF0E-4ECF6A6D44B9}"/>
              </a:ext>
            </a:extLst>
          </p:cNvPr>
          <p:cNvSpPr>
            <a:spLocks noGrp="1"/>
          </p:cNvSpPr>
          <p:nvPr>
            <p:ph type="body" sz="quarter" idx="10"/>
          </p:nvPr>
        </p:nvSpPr>
        <p:spPr>
          <a:xfrm>
            <a:off x="1371600" y="548640"/>
            <a:ext cx="7315200" cy="274320"/>
          </a:xfrm>
        </p:spPr>
        <p:txBody>
          <a:bodyPr/>
          <a:lstStyle/>
          <a:p>
            <a:r>
              <a:rPr lang="en-US"/>
              <a:t>Key Developments</a:t>
            </a:r>
          </a:p>
        </p:txBody>
      </p:sp>
      <p:sp>
        <p:nvSpPr>
          <p:cNvPr id="7" name="Content Placeholder 6">
            <a:extLst>
              <a:ext uri="{FF2B5EF4-FFF2-40B4-BE49-F238E27FC236}">
                <a16:creationId xmlns:a16="http://schemas.microsoft.com/office/drawing/2014/main" id="{2E5E6E03-BFF3-814E-ED4D-8DE8C1B62E2C}"/>
              </a:ext>
            </a:extLst>
          </p:cNvPr>
          <p:cNvSpPr>
            <a:spLocks noGrp="1"/>
          </p:cNvSpPr>
          <p:nvPr>
            <p:ph idx="1"/>
          </p:nvPr>
        </p:nvSpPr>
        <p:spPr>
          <a:xfrm>
            <a:off x="1371600" y="1097280"/>
            <a:ext cx="7315200" cy="3474720"/>
          </a:xfrm>
        </p:spPr>
        <p:txBody>
          <a:bodyPr/>
          <a:lstStyle/>
          <a:p>
            <a:r>
              <a:rPr lang="en-US" dirty="0"/>
              <a:t>September 2023</a:t>
            </a:r>
          </a:p>
          <a:p>
            <a:pPr lvl="1"/>
            <a:r>
              <a:rPr lang="en-US" dirty="0"/>
              <a:t>Audio of Slovakia leader Michal </a:t>
            </a:r>
            <a:r>
              <a:rPr lang="en-US" dirty="0" err="1"/>
              <a:t>Šimečka</a:t>
            </a:r>
            <a:r>
              <a:rPr lang="en-US" dirty="0"/>
              <a:t> discussing how his party will rig the election</a:t>
            </a:r>
          </a:p>
          <a:p>
            <a:r>
              <a:rPr lang="en-US" dirty="0"/>
              <a:t>February 2024</a:t>
            </a:r>
          </a:p>
          <a:p>
            <a:pPr lvl="1"/>
            <a:r>
              <a:rPr lang="en-US" dirty="0"/>
              <a:t>OpenAI takes down accounts linked to CTAs in China, Russia, Iran, and North Korea</a:t>
            </a:r>
          </a:p>
          <a:p>
            <a:r>
              <a:rPr lang="en-US" dirty="0"/>
              <a:t>June 22, 2024 </a:t>
            </a:r>
          </a:p>
          <a:p>
            <a:pPr lvl="1"/>
            <a:r>
              <a:rPr lang="en-US" dirty="0"/>
              <a:t>Video of a U.S. Governor ‘admitting’ to fraudulently collecting signatures</a:t>
            </a:r>
          </a:p>
          <a:p>
            <a:r>
              <a:rPr lang="en-US" dirty="0"/>
              <a:t>July 9, 2024</a:t>
            </a:r>
          </a:p>
          <a:p>
            <a:pPr lvl="1"/>
            <a:r>
              <a:rPr lang="en-US" dirty="0"/>
              <a:t>U.S Justice Department takes down AI-enhanced social media bot farm</a:t>
            </a:r>
          </a:p>
        </p:txBody>
      </p:sp>
      <p:sp>
        <p:nvSpPr>
          <p:cNvPr id="5" name="Footer Placeholder 2">
            <a:extLst>
              <a:ext uri="{FF2B5EF4-FFF2-40B4-BE49-F238E27FC236}">
                <a16:creationId xmlns:a16="http://schemas.microsoft.com/office/drawing/2014/main" id="{60696672-6864-E34C-2D91-E6159E56FA35}"/>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2049246361"/>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9065D-24F3-BF42-015E-2FBA50796EE5}"/>
            </a:ext>
          </a:extLst>
        </p:cNvPr>
        <p:cNvGrpSpPr/>
        <p:nvPr/>
      </p:nvGrpSpPr>
      <p:grpSpPr>
        <a:xfrm>
          <a:off x="0" y="0"/>
          <a:ext cx="0" cy="0"/>
          <a:chOff x="0" y="0"/>
          <a:chExt cx="0" cy="0"/>
        </a:xfrm>
      </p:grpSpPr>
      <p:sp>
        <p:nvSpPr>
          <p:cNvPr id="499718" name="Rectangle 6">
            <a:extLst>
              <a:ext uri="{FF2B5EF4-FFF2-40B4-BE49-F238E27FC236}">
                <a16:creationId xmlns:a16="http://schemas.microsoft.com/office/drawing/2014/main" id="{94A301F9-0B8E-2BD1-58C6-005F8277C9E5}"/>
              </a:ext>
            </a:extLst>
          </p:cNvPr>
          <p:cNvSpPr>
            <a:spLocks noGrp="1" noChangeArrowheads="1"/>
          </p:cNvSpPr>
          <p:nvPr>
            <p:ph type="title"/>
          </p:nvPr>
        </p:nvSpPr>
        <p:spPr>
          <a:xfrm>
            <a:off x="1371600" y="0"/>
            <a:ext cx="7315200" cy="548640"/>
          </a:xfrm>
        </p:spPr>
        <p:txBody>
          <a:bodyPr/>
          <a:lstStyle/>
          <a:p>
            <a:r>
              <a:rPr lang="en-US"/>
              <a:t>Generative AI and Phishing</a:t>
            </a:r>
          </a:p>
        </p:txBody>
      </p:sp>
      <p:sp>
        <p:nvSpPr>
          <p:cNvPr id="6" name="Text Placeholder 5">
            <a:extLst>
              <a:ext uri="{FF2B5EF4-FFF2-40B4-BE49-F238E27FC236}">
                <a16:creationId xmlns:a16="http://schemas.microsoft.com/office/drawing/2014/main" id="{EEE8B136-BB03-9572-3998-2E49E1B7F8D9}"/>
              </a:ext>
            </a:extLst>
          </p:cNvPr>
          <p:cNvSpPr>
            <a:spLocks noGrp="1"/>
          </p:cNvSpPr>
          <p:nvPr>
            <p:ph type="body" sz="quarter" idx="10"/>
          </p:nvPr>
        </p:nvSpPr>
        <p:spPr>
          <a:xfrm>
            <a:off x="1371600" y="548640"/>
            <a:ext cx="7315200" cy="274320"/>
          </a:xfrm>
        </p:spPr>
        <p:txBody>
          <a:bodyPr/>
          <a:lstStyle/>
          <a:p>
            <a:r>
              <a:rPr lang="en-US"/>
              <a:t>Example</a:t>
            </a:r>
          </a:p>
        </p:txBody>
      </p:sp>
      <p:sp>
        <p:nvSpPr>
          <p:cNvPr id="3" name="Rectangle 2">
            <a:extLst>
              <a:ext uri="{FF2B5EF4-FFF2-40B4-BE49-F238E27FC236}">
                <a16:creationId xmlns:a16="http://schemas.microsoft.com/office/drawing/2014/main" id="{9F571C1B-57EB-CEEF-7F23-50A09640EB61}"/>
              </a:ext>
            </a:extLst>
          </p:cNvPr>
          <p:cNvSpPr/>
          <p:nvPr/>
        </p:nvSpPr>
        <p:spPr bwMode="auto">
          <a:xfrm>
            <a:off x="3310559" y="2105558"/>
            <a:ext cx="1366215" cy="198729"/>
          </a:xfrm>
          <a:prstGeom prst="rect">
            <a:avLst/>
          </a:prstGeom>
          <a:solidFill>
            <a:schemeClr val="tx1"/>
          </a:solidFill>
          <a:ln w="12700" cap="sq" algn="ctr">
            <a:noFill/>
            <a:miter lim="800000"/>
            <a:headEnd/>
            <a:tailEnd/>
          </a:ln>
          <a:effectLst/>
        </p:spPr>
        <p:txBody>
          <a:bodyPr wrap="square" lIns="0" rIns="0" rtlCol="0" anchor="ctr"/>
          <a:lstStyle/>
          <a:p>
            <a:pPr algn="ctr">
              <a:spcBef>
                <a:spcPts val="1080"/>
              </a:spcBef>
            </a:pPr>
            <a:endParaRPr lang="en-US" sz="1600">
              <a:solidFill>
                <a:schemeClr val="tx2"/>
              </a:solidFill>
              <a:latin typeface="+mn-lt"/>
            </a:endParaRPr>
          </a:p>
        </p:txBody>
      </p:sp>
      <p:pic>
        <p:nvPicPr>
          <p:cNvPr id="7" name="Picture 6">
            <a:extLst>
              <a:ext uri="{FF2B5EF4-FFF2-40B4-BE49-F238E27FC236}">
                <a16:creationId xmlns:a16="http://schemas.microsoft.com/office/drawing/2014/main" id="{DFF8FB84-B44F-5DD8-AA8C-68BCACFFC9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2481" y="1165542"/>
            <a:ext cx="4534217" cy="3517089"/>
          </a:xfrm>
          <a:prstGeom prst="rect">
            <a:avLst/>
          </a:prstGeom>
          <a:noFill/>
          <a:ln>
            <a:solidFill>
              <a:schemeClr val="tx1"/>
            </a:solidFill>
          </a:ln>
        </p:spPr>
      </p:pic>
      <p:sp>
        <p:nvSpPr>
          <p:cNvPr id="4" name="Footer Placeholder 2">
            <a:extLst>
              <a:ext uri="{FF2B5EF4-FFF2-40B4-BE49-F238E27FC236}">
                <a16:creationId xmlns:a16="http://schemas.microsoft.com/office/drawing/2014/main" id="{64470E3C-313E-1CFD-D03A-7FF907FA6FCB}"/>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446084751"/>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C65E9-C5B6-286E-9227-F03F030FDEDE}"/>
            </a:ext>
          </a:extLst>
        </p:cNvPr>
        <p:cNvGrpSpPr/>
        <p:nvPr/>
      </p:nvGrpSpPr>
      <p:grpSpPr>
        <a:xfrm>
          <a:off x="0" y="0"/>
          <a:ext cx="0" cy="0"/>
          <a:chOff x="0" y="0"/>
          <a:chExt cx="0" cy="0"/>
        </a:xfrm>
      </p:grpSpPr>
      <p:sp>
        <p:nvSpPr>
          <p:cNvPr id="499718" name="Rectangle 6">
            <a:extLst>
              <a:ext uri="{FF2B5EF4-FFF2-40B4-BE49-F238E27FC236}">
                <a16:creationId xmlns:a16="http://schemas.microsoft.com/office/drawing/2014/main" id="{755D0A57-3C72-6AB3-930B-A42852D25867}"/>
              </a:ext>
            </a:extLst>
          </p:cNvPr>
          <p:cNvSpPr>
            <a:spLocks noGrp="1" noChangeArrowheads="1"/>
          </p:cNvSpPr>
          <p:nvPr>
            <p:ph type="title"/>
          </p:nvPr>
        </p:nvSpPr>
        <p:spPr>
          <a:xfrm>
            <a:off x="1371600" y="0"/>
            <a:ext cx="7315200" cy="548640"/>
          </a:xfrm>
        </p:spPr>
        <p:txBody>
          <a:bodyPr/>
          <a:lstStyle/>
          <a:p>
            <a:r>
              <a:rPr lang="en-US" dirty="0"/>
              <a:t>EI-ISAC Overview</a:t>
            </a:r>
          </a:p>
        </p:txBody>
      </p:sp>
      <p:sp>
        <p:nvSpPr>
          <p:cNvPr id="4" name="Text Placeholder 3">
            <a:extLst>
              <a:ext uri="{FF2B5EF4-FFF2-40B4-BE49-F238E27FC236}">
                <a16:creationId xmlns:a16="http://schemas.microsoft.com/office/drawing/2014/main" id="{FEDE86E4-5D17-A8A5-993E-F3959CC1BC76}"/>
              </a:ext>
            </a:extLst>
          </p:cNvPr>
          <p:cNvSpPr>
            <a:spLocks noGrp="1"/>
          </p:cNvSpPr>
          <p:nvPr>
            <p:ph type="body" sz="quarter" idx="10"/>
          </p:nvPr>
        </p:nvSpPr>
        <p:spPr>
          <a:xfrm>
            <a:off x="1371600" y="548640"/>
            <a:ext cx="7315200" cy="274320"/>
          </a:xfrm>
        </p:spPr>
        <p:txBody>
          <a:bodyPr/>
          <a:lstStyle/>
          <a:p>
            <a:r>
              <a:rPr lang="en-US" dirty="0"/>
              <a:t>Who We Are</a:t>
            </a:r>
          </a:p>
        </p:txBody>
      </p:sp>
      <p:sp>
        <p:nvSpPr>
          <p:cNvPr id="8" name="Content Placeholder 7">
            <a:extLst>
              <a:ext uri="{FF2B5EF4-FFF2-40B4-BE49-F238E27FC236}">
                <a16:creationId xmlns:a16="http://schemas.microsoft.com/office/drawing/2014/main" id="{B52AA11A-9FE1-9099-95EA-80EDDB02E05C}"/>
              </a:ext>
            </a:extLst>
          </p:cNvPr>
          <p:cNvSpPr>
            <a:spLocks noGrp="1"/>
          </p:cNvSpPr>
          <p:nvPr>
            <p:ph idx="1"/>
          </p:nvPr>
        </p:nvSpPr>
        <p:spPr>
          <a:xfrm>
            <a:off x="1371600" y="1097280"/>
            <a:ext cx="7315200" cy="3474720"/>
          </a:xfrm>
        </p:spPr>
        <p:txBody>
          <a:bodyPr/>
          <a:lstStyle/>
          <a:p>
            <a:r>
              <a:rPr lang="en-US" b="0" dirty="0"/>
              <a:t>Mission is to improve the overall cybersecurity posture of State, Local, Tribal and Territorial (SLTT) election offices </a:t>
            </a:r>
          </a:p>
          <a:p>
            <a:r>
              <a:rPr lang="en-US" b="0" dirty="0"/>
              <a:t>Provides no cost solutions/services</a:t>
            </a:r>
          </a:p>
          <a:p>
            <a:r>
              <a:rPr lang="en-US" b="0" dirty="0"/>
              <a:t>3,700+ members across the nation</a:t>
            </a:r>
          </a:p>
          <a:p>
            <a:endParaRPr lang="en-US" dirty="0"/>
          </a:p>
        </p:txBody>
      </p:sp>
      <p:sp>
        <p:nvSpPr>
          <p:cNvPr id="3" name="Slide Number Placeholder 2">
            <a:extLst>
              <a:ext uri="{FF2B5EF4-FFF2-40B4-BE49-F238E27FC236}">
                <a16:creationId xmlns:a16="http://schemas.microsoft.com/office/drawing/2014/main" id="{F4BA47F5-3A21-AB76-4AB3-9336DD974C5C}"/>
              </a:ext>
            </a:extLst>
          </p:cNvPr>
          <p:cNvSpPr>
            <a:spLocks noGrp="1"/>
          </p:cNvSpPr>
          <p:nvPr>
            <p:ph type="sldNum" sz="quarter" idx="4294967295"/>
          </p:nvPr>
        </p:nvSpPr>
        <p:spPr>
          <a:xfrm>
            <a:off x="8229600" y="4664075"/>
            <a:ext cx="914400" cy="182563"/>
          </a:xfrm>
          <a:prstGeom prst="rect">
            <a:avLst/>
          </a:prstGeom>
        </p:spPr>
        <p:txBody>
          <a:bodyPr vert="horz" lIns="0" tIns="0" rIns="0" bIns="0" rtlCol="0" anchor="ctr"/>
          <a:lstStyle>
            <a:defPPr>
              <a:defRPr lang="en-US"/>
            </a:defPPr>
            <a:lvl1pPr algn="r" rtl="0" fontAlgn="base">
              <a:lnSpc>
                <a:spcPct val="90000"/>
              </a:lnSpc>
              <a:spcBef>
                <a:spcPct val="50000"/>
              </a:spcBef>
              <a:spcAft>
                <a:spcPct val="0"/>
              </a:spcAft>
              <a:defRPr sz="1000" kern="1200">
                <a:solidFill>
                  <a:schemeClr val="accent3"/>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9739603-0C7B-4D79-81AB-14F9F211B1DE}" type="slidenum">
              <a:rPr lang="en-US" smtClean="0"/>
              <a:pPr/>
              <a:t>3</a:t>
            </a:fld>
            <a:endParaRPr lang="en-US"/>
          </a:p>
        </p:txBody>
      </p:sp>
      <p:pic>
        <p:nvPicPr>
          <p:cNvPr id="11" name="Picture 10">
            <a:extLst>
              <a:ext uri="{FF2B5EF4-FFF2-40B4-BE49-F238E27FC236}">
                <a16:creationId xmlns:a16="http://schemas.microsoft.com/office/drawing/2014/main" id="{A0038017-19CD-D486-8542-842E98799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743" y="2571750"/>
            <a:ext cx="5927657" cy="178506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5" name="Footer Placeholder 2">
            <a:extLst>
              <a:ext uri="{FF2B5EF4-FFF2-40B4-BE49-F238E27FC236}">
                <a16:creationId xmlns:a16="http://schemas.microsoft.com/office/drawing/2014/main" id="{87553E7A-B9CD-DA4B-9632-B341FB83EC9D}"/>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3181029767"/>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1371600" y="1828800"/>
            <a:ext cx="7315200" cy="914400"/>
          </a:xfrm>
        </p:spPr>
        <p:txBody>
          <a:bodyPr/>
          <a:lstStyle/>
          <a:p>
            <a:r>
              <a:rPr lang="en-US"/>
              <a:t>Thank You</a:t>
            </a:r>
          </a:p>
        </p:txBody>
      </p:sp>
      <p:sp>
        <p:nvSpPr>
          <p:cNvPr id="3" name="TextBox 2">
            <a:extLst>
              <a:ext uri="{FF2B5EF4-FFF2-40B4-BE49-F238E27FC236}">
                <a16:creationId xmlns:a16="http://schemas.microsoft.com/office/drawing/2014/main" id="{A913D301-66CB-A5F8-2E1C-400C145E9FCE}"/>
              </a:ext>
            </a:extLst>
          </p:cNvPr>
          <p:cNvSpPr txBox="1"/>
          <p:nvPr/>
        </p:nvSpPr>
        <p:spPr>
          <a:xfrm>
            <a:off x="2272368" y="4460846"/>
            <a:ext cx="4599264" cy="369332"/>
          </a:xfrm>
          <a:prstGeom prst="rect">
            <a:avLst/>
          </a:prstGeom>
          <a:noFill/>
        </p:spPr>
        <p:txBody>
          <a:bodyPr wrap="square" rtlCol="0">
            <a:spAutoFit/>
          </a:bodyPr>
          <a:lstStyle/>
          <a:p>
            <a:pPr defTabSz="685800" fontAlgn="auto">
              <a:lnSpc>
                <a:spcPct val="100000"/>
              </a:lnSpc>
              <a:spcBef>
                <a:spcPts val="0"/>
              </a:spcBef>
              <a:spcAft>
                <a:spcPts val="0"/>
              </a:spcAft>
            </a:pPr>
            <a:r>
              <a:rPr lang="en-US" sz="600" b="1">
                <a:solidFill>
                  <a:prstClr val="white"/>
                </a:solidFill>
                <a:latin typeface="Arial" panose="020B0604020202020204" pitchFamily="34" charset="0"/>
                <a:cs typeface="Arial" panose="020B0604020202020204" pitchFamily="34" charset="0"/>
              </a:rPr>
              <a:t>Supported via cooperative agreement No. 23CISMSI00003-01-01 - 09/29/2025 awarded through the Cybersecurity and Infrastructure Security Agency (CISA) of the U.S. Department of Homeland Security (U.S. DHS). The analysis, findings, and conclusions or recommendations expressed in this document are those of the EI-ISAC.</a:t>
            </a:r>
          </a:p>
        </p:txBody>
      </p:sp>
    </p:spTree>
    <p:extLst>
      <p:ext uri="{BB962C8B-B14F-4D97-AF65-F5344CB8AC3E}">
        <p14:creationId xmlns:p14="http://schemas.microsoft.com/office/powerpoint/2010/main" val="1979240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Rectangle 6"/>
          <p:cNvSpPr>
            <a:spLocks noGrp="1" noChangeArrowheads="1"/>
          </p:cNvSpPr>
          <p:nvPr>
            <p:ph type="title"/>
          </p:nvPr>
        </p:nvSpPr>
        <p:spPr/>
        <p:txBody>
          <a:bodyPr/>
          <a:lstStyle/>
          <a:p>
            <a:r>
              <a:rPr lang="en-US" dirty="0"/>
              <a:t>How Do We Think About Election Systems?</a:t>
            </a:r>
          </a:p>
        </p:txBody>
      </p:sp>
      <p:sp>
        <p:nvSpPr>
          <p:cNvPr id="4" name="Text Placeholder 3">
            <a:extLst>
              <a:ext uri="{FF2B5EF4-FFF2-40B4-BE49-F238E27FC236}">
                <a16:creationId xmlns:a16="http://schemas.microsoft.com/office/drawing/2014/main" id="{4E2EB9F2-A04C-4A9C-85AD-45D3495BA6F8}"/>
              </a:ext>
            </a:extLst>
          </p:cNvPr>
          <p:cNvSpPr>
            <a:spLocks noGrp="1"/>
          </p:cNvSpPr>
          <p:nvPr>
            <p:ph type="body" sz="quarter" idx="10"/>
          </p:nvPr>
        </p:nvSpPr>
        <p:spPr/>
        <p:txBody>
          <a:bodyPr/>
          <a:lstStyle/>
          <a:p>
            <a:r>
              <a:rPr lang="en-US" dirty="0"/>
              <a:t>Threats and the systems they impact</a:t>
            </a:r>
          </a:p>
        </p:txBody>
      </p:sp>
      <p:sp>
        <p:nvSpPr>
          <p:cNvPr id="3" name="Slide Number Placeholder 2">
            <a:extLst>
              <a:ext uri="{FF2B5EF4-FFF2-40B4-BE49-F238E27FC236}">
                <a16:creationId xmlns:a16="http://schemas.microsoft.com/office/drawing/2014/main" id="{C121EFF9-B0A4-4BF9-80FF-1C2510999C1D}"/>
              </a:ext>
            </a:extLst>
          </p:cNvPr>
          <p:cNvSpPr>
            <a:spLocks noGrp="1"/>
          </p:cNvSpPr>
          <p:nvPr>
            <p:ph type="sldNum" sz="quarter" idx="11"/>
          </p:nvPr>
        </p:nvSpPr>
        <p:spPr>
          <a:xfrm>
            <a:off x="7772400" y="4663440"/>
            <a:ext cx="914400" cy="182880"/>
          </a:xfrm>
          <a:prstGeom prst="rect">
            <a:avLst/>
          </a:prstGeom>
        </p:spPr>
        <p:txBody>
          <a:bodyPr vert="horz" lIns="0" tIns="0" rIns="0" bIns="0" rtlCol="0" anchor="ctr"/>
          <a:lstStyle>
            <a:defPPr>
              <a:defRPr lang="en-US"/>
            </a:defPPr>
            <a:lvl1pPr algn="r" rtl="0" fontAlgn="base">
              <a:lnSpc>
                <a:spcPct val="90000"/>
              </a:lnSpc>
              <a:spcBef>
                <a:spcPct val="50000"/>
              </a:spcBef>
              <a:spcAft>
                <a:spcPct val="0"/>
              </a:spcAft>
              <a:defRPr sz="1000" kern="1200">
                <a:solidFill>
                  <a:schemeClr val="accent3"/>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9739603-0C7B-4D79-81AB-14F9F211B1DE}" type="slidenum">
              <a:rPr lang="en-US" smtClean="0"/>
              <a:pPr/>
              <a:t>4</a:t>
            </a:fld>
            <a:endParaRPr lang="en-US"/>
          </a:p>
        </p:txBody>
      </p:sp>
      <p:pic>
        <p:nvPicPr>
          <p:cNvPr id="9" name="Picture 8">
            <a:extLst>
              <a:ext uri="{FF2B5EF4-FFF2-40B4-BE49-F238E27FC236}">
                <a16:creationId xmlns:a16="http://schemas.microsoft.com/office/drawing/2014/main" id="{67620D54-A683-432D-B463-DD13B97FCB63}"/>
              </a:ext>
            </a:extLst>
          </p:cNvPr>
          <p:cNvPicPr>
            <a:picLocks noChangeAspect="1"/>
          </p:cNvPicPr>
          <p:nvPr/>
        </p:nvPicPr>
        <p:blipFill>
          <a:blip r:embed="rId3"/>
          <a:stretch>
            <a:fillRect/>
          </a:stretch>
        </p:blipFill>
        <p:spPr>
          <a:xfrm>
            <a:off x="733028" y="1579034"/>
            <a:ext cx="7953772" cy="2939714"/>
          </a:xfrm>
          <a:prstGeom prst="rect">
            <a:avLst/>
          </a:prstGeom>
        </p:spPr>
      </p:pic>
      <p:sp>
        <p:nvSpPr>
          <p:cNvPr id="6" name="TextBox 5">
            <a:extLst>
              <a:ext uri="{FF2B5EF4-FFF2-40B4-BE49-F238E27FC236}">
                <a16:creationId xmlns:a16="http://schemas.microsoft.com/office/drawing/2014/main" id="{C205D156-4335-43B0-A9EE-965103C0A6A6}"/>
              </a:ext>
            </a:extLst>
          </p:cNvPr>
          <p:cNvSpPr txBox="1"/>
          <p:nvPr/>
        </p:nvSpPr>
        <p:spPr bwMode="auto">
          <a:xfrm>
            <a:off x="5029200" y="1241551"/>
            <a:ext cx="1264596" cy="366365"/>
          </a:xfrm>
          <a:prstGeom prst="rect">
            <a:avLst/>
          </a:prstGeom>
          <a:noFill/>
          <a:ln w="12700" cap="sq" algn="ctr">
            <a:noFill/>
            <a:miter lim="800000"/>
            <a:headEnd/>
            <a:tailEnd/>
          </a:ln>
          <a:effectLst/>
        </p:spPr>
        <p:txBody>
          <a:bodyPr wrap="square" rtlCol="0" anchor="ctr" anchorCtr="0">
            <a:noAutofit/>
          </a:bodyPr>
          <a:lstStyle/>
          <a:p>
            <a:pPr>
              <a:lnSpc>
                <a:spcPct val="95000"/>
              </a:lnSpc>
              <a:spcBef>
                <a:spcPts val="0"/>
              </a:spcBef>
              <a:spcAft>
                <a:spcPts val="0"/>
              </a:spcAft>
            </a:pPr>
            <a:r>
              <a:rPr lang="en-US" sz="1600" dirty="0">
                <a:solidFill>
                  <a:schemeClr val="tx2"/>
                </a:solidFill>
                <a:latin typeface="+mn-lt"/>
              </a:rPr>
              <a:t>Systems</a:t>
            </a:r>
          </a:p>
        </p:txBody>
      </p:sp>
      <p:sp>
        <p:nvSpPr>
          <p:cNvPr id="10" name="TextBox 9">
            <a:extLst>
              <a:ext uri="{FF2B5EF4-FFF2-40B4-BE49-F238E27FC236}">
                <a16:creationId xmlns:a16="http://schemas.microsoft.com/office/drawing/2014/main" id="{7D707AF4-4B01-4CDD-8CAE-62F02E328ADC}"/>
              </a:ext>
            </a:extLst>
          </p:cNvPr>
          <p:cNvSpPr txBox="1"/>
          <p:nvPr/>
        </p:nvSpPr>
        <p:spPr bwMode="auto">
          <a:xfrm rot="16200000">
            <a:off x="-109921" y="3550839"/>
            <a:ext cx="1264596" cy="130351"/>
          </a:xfrm>
          <a:prstGeom prst="rect">
            <a:avLst/>
          </a:prstGeom>
          <a:noFill/>
          <a:ln w="12700" cap="sq" algn="ctr">
            <a:noFill/>
            <a:miter lim="800000"/>
            <a:headEnd/>
            <a:tailEnd/>
          </a:ln>
          <a:effectLst/>
        </p:spPr>
        <p:txBody>
          <a:bodyPr wrap="square" rtlCol="0" anchor="ctr" anchorCtr="0">
            <a:noAutofit/>
          </a:bodyPr>
          <a:lstStyle/>
          <a:p>
            <a:pPr>
              <a:lnSpc>
                <a:spcPct val="95000"/>
              </a:lnSpc>
              <a:spcBef>
                <a:spcPts val="0"/>
              </a:spcBef>
              <a:spcAft>
                <a:spcPts val="0"/>
              </a:spcAft>
            </a:pPr>
            <a:r>
              <a:rPr lang="en-US" sz="1600" dirty="0">
                <a:solidFill>
                  <a:schemeClr val="tx2"/>
                </a:solidFill>
                <a:latin typeface="+mn-lt"/>
              </a:rPr>
              <a:t>Threats</a:t>
            </a:r>
          </a:p>
        </p:txBody>
      </p:sp>
      <p:sp>
        <p:nvSpPr>
          <p:cNvPr id="5" name="Footer Placeholder 2">
            <a:extLst>
              <a:ext uri="{FF2B5EF4-FFF2-40B4-BE49-F238E27FC236}">
                <a16:creationId xmlns:a16="http://schemas.microsoft.com/office/drawing/2014/main" id="{CD6C3FD8-0900-0F21-BB93-02BA35B9EBCA}"/>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3682866410"/>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745D2-23B3-DB2D-B05B-1E4AC2834F47}"/>
            </a:ext>
          </a:extLst>
        </p:cNvPr>
        <p:cNvGrpSpPr/>
        <p:nvPr/>
      </p:nvGrpSpPr>
      <p:grpSpPr>
        <a:xfrm>
          <a:off x="0" y="0"/>
          <a:ext cx="0" cy="0"/>
          <a:chOff x="0" y="0"/>
          <a:chExt cx="0" cy="0"/>
        </a:xfrm>
      </p:grpSpPr>
      <p:sp>
        <p:nvSpPr>
          <p:cNvPr id="499718" name="Rectangle 6">
            <a:extLst>
              <a:ext uri="{FF2B5EF4-FFF2-40B4-BE49-F238E27FC236}">
                <a16:creationId xmlns:a16="http://schemas.microsoft.com/office/drawing/2014/main" id="{4A53CAFD-F5D4-E857-3A4E-D62E8A3475BF}"/>
              </a:ext>
            </a:extLst>
          </p:cNvPr>
          <p:cNvSpPr>
            <a:spLocks noGrp="1" noChangeArrowheads="1"/>
          </p:cNvSpPr>
          <p:nvPr>
            <p:ph type="title"/>
          </p:nvPr>
        </p:nvSpPr>
        <p:spPr>
          <a:xfrm>
            <a:off x="1371600" y="0"/>
            <a:ext cx="7315200" cy="548640"/>
          </a:xfrm>
        </p:spPr>
        <p:txBody>
          <a:bodyPr/>
          <a:lstStyle/>
          <a:p>
            <a:r>
              <a:rPr lang="en-US" dirty="0"/>
              <a:t>How Do We Think About Election Systems?</a:t>
            </a:r>
          </a:p>
        </p:txBody>
      </p:sp>
      <p:sp>
        <p:nvSpPr>
          <p:cNvPr id="4" name="Text Placeholder 3">
            <a:extLst>
              <a:ext uri="{FF2B5EF4-FFF2-40B4-BE49-F238E27FC236}">
                <a16:creationId xmlns:a16="http://schemas.microsoft.com/office/drawing/2014/main" id="{B0097A64-924B-78D6-87B2-DDCF225F0956}"/>
              </a:ext>
            </a:extLst>
          </p:cNvPr>
          <p:cNvSpPr>
            <a:spLocks noGrp="1"/>
          </p:cNvSpPr>
          <p:nvPr>
            <p:ph type="body" sz="quarter" idx="10"/>
          </p:nvPr>
        </p:nvSpPr>
        <p:spPr>
          <a:xfrm>
            <a:off x="1371600" y="548640"/>
            <a:ext cx="7315200" cy="274320"/>
          </a:xfrm>
        </p:spPr>
        <p:txBody>
          <a:bodyPr/>
          <a:lstStyle/>
          <a:p>
            <a:r>
              <a:rPr lang="en-US" dirty="0"/>
              <a:t>Threats and the systems they impact</a:t>
            </a:r>
          </a:p>
        </p:txBody>
      </p:sp>
      <p:sp>
        <p:nvSpPr>
          <p:cNvPr id="8" name="Content Placeholder 7">
            <a:extLst>
              <a:ext uri="{FF2B5EF4-FFF2-40B4-BE49-F238E27FC236}">
                <a16:creationId xmlns:a16="http://schemas.microsoft.com/office/drawing/2014/main" id="{091A9C80-D722-BDAF-07F2-16ECD2B5D750}"/>
              </a:ext>
            </a:extLst>
          </p:cNvPr>
          <p:cNvSpPr>
            <a:spLocks noGrp="1"/>
          </p:cNvSpPr>
          <p:nvPr>
            <p:ph idx="1"/>
          </p:nvPr>
        </p:nvSpPr>
        <p:spPr/>
        <p:txBody>
          <a:bodyPr/>
          <a:lstStyle/>
          <a:p>
            <a:r>
              <a:rPr lang="en-US" b="0" dirty="0"/>
              <a:t>“The FBI and CISA have no information suggesting malicious cyber activity against U.S. election infrastructure has compromised the integrity of voter registration information, prevented an eligible voter from casting a ballot, impacted the integrity of any ballots cast, or disrupted the ability to count votes or transmit unofficial election results in a timely manner.” – CISA/FBI Public Service Announcement</a:t>
            </a:r>
          </a:p>
          <a:p>
            <a:r>
              <a:rPr lang="en-US" b="0" dirty="0"/>
              <a:t>“Election officials use a multi-layer approach to security that employs a variety of technological, physical, and procedural controls to prevent cyber intrusions, like ransomware, from impacting the security and resilience of vote casting and counting systems” – CISA/FBI Public Service Announcement</a:t>
            </a:r>
          </a:p>
        </p:txBody>
      </p:sp>
      <p:sp>
        <p:nvSpPr>
          <p:cNvPr id="3" name="Slide Number Placeholder 2">
            <a:extLst>
              <a:ext uri="{FF2B5EF4-FFF2-40B4-BE49-F238E27FC236}">
                <a16:creationId xmlns:a16="http://schemas.microsoft.com/office/drawing/2014/main" id="{82AD894B-4AC7-A59F-1AEB-1475EDD004C1}"/>
              </a:ext>
            </a:extLst>
          </p:cNvPr>
          <p:cNvSpPr>
            <a:spLocks noGrp="1"/>
          </p:cNvSpPr>
          <p:nvPr>
            <p:ph type="sldNum" sz="quarter" idx="4294967295"/>
          </p:nvPr>
        </p:nvSpPr>
        <p:spPr>
          <a:xfrm>
            <a:off x="8229600" y="4664075"/>
            <a:ext cx="914400" cy="182563"/>
          </a:xfrm>
          <a:prstGeom prst="rect">
            <a:avLst/>
          </a:prstGeom>
        </p:spPr>
        <p:txBody>
          <a:bodyPr vert="horz" lIns="0" tIns="0" rIns="0" bIns="0" rtlCol="0" anchor="ctr"/>
          <a:lstStyle>
            <a:defPPr>
              <a:defRPr lang="en-US"/>
            </a:defPPr>
            <a:lvl1pPr algn="r" rtl="0" fontAlgn="base">
              <a:lnSpc>
                <a:spcPct val="90000"/>
              </a:lnSpc>
              <a:spcBef>
                <a:spcPct val="50000"/>
              </a:spcBef>
              <a:spcAft>
                <a:spcPct val="0"/>
              </a:spcAft>
              <a:defRPr sz="1000" kern="1200">
                <a:solidFill>
                  <a:schemeClr val="accent3"/>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9739603-0C7B-4D79-81AB-14F9F211B1DE}" type="slidenum">
              <a:rPr lang="en-US" smtClean="0"/>
              <a:pPr/>
              <a:t>5</a:t>
            </a:fld>
            <a:endParaRPr lang="en-US"/>
          </a:p>
        </p:txBody>
      </p:sp>
      <p:sp>
        <p:nvSpPr>
          <p:cNvPr id="5" name="Footer Placeholder 2">
            <a:extLst>
              <a:ext uri="{FF2B5EF4-FFF2-40B4-BE49-F238E27FC236}">
                <a16:creationId xmlns:a16="http://schemas.microsoft.com/office/drawing/2014/main" id="{D224E9E0-6E60-6C9F-65A4-8847B7082A1C}"/>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3778231816"/>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264BAE-E8D2-652F-E28B-A2C7901ADAAB}"/>
              </a:ext>
            </a:extLst>
          </p:cNvPr>
          <p:cNvSpPr>
            <a:spLocks noGrp="1"/>
          </p:cNvSpPr>
          <p:nvPr>
            <p:ph type="body" sz="quarter" idx="15"/>
          </p:nvPr>
        </p:nvSpPr>
        <p:spPr/>
        <p:txBody>
          <a:bodyPr/>
          <a:lstStyle/>
          <a:p>
            <a:r>
              <a:rPr lang="en-US" dirty="0"/>
              <a:t>2024 Cyber Activity</a:t>
            </a:r>
          </a:p>
        </p:txBody>
      </p:sp>
    </p:spTree>
    <p:extLst>
      <p:ext uri="{BB962C8B-B14F-4D97-AF65-F5344CB8AC3E}">
        <p14:creationId xmlns:p14="http://schemas.microsoft.com/office/powerpoint/2010/main" val="999455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99C391-3D01-FD25-F3A9-BBB248DAA75F}"/>
              </a:ext>
            </a:extLst>
          </p:cNvPr>
          <p:cNvSpPr>
            <a:spLocks noGrp="1"/>
          </p:cNvSpPr>
          <p:nvPr>
            <p:ph type="title"/>
          </p:nvPr>
        </p:nvSpPr>
        <p:spPr>
          <a:xfrm>
            <a:off x="1371600" y="0"/>
            <a:ext cx="7315200" cy="548640"/>
          </a:xfrm>
        </p:spPr>
        <p:txBody>
          <a:bodyPr/>
          <a:lstStyle/>
          <a:p>
            <a:r>
              <a:rPr lang="en-US"/>
              <a:t>2024 EI-ISAC Member Reporting</a:t>
            </a:r>
          </a:p>
        </p:txBody>
      </p:sp>
      <p:sp>
        <p:nvSpPr>
          <p:cNvPr id="5" name="Text Placeholder 4">
            <a:extLst>
              <a:ext uri="{FF2B5EF4-FFF2-40B4-BE49-F238E27FC236}">
                <a16:creationId xmlns:a16="http://schemas.microsoft.com/office/drawing/2014/main" id="{A799DE81-3B2D-8FEB-F685-FAFA96E5758E}"/>
              </a:ext>
            </a:extLst>
          </p:cNvPr>
          <p:cNvSpPr>
            <a:spLocks noGrp="1"/>
          </p:cNvSpPr>
          <p:nvPr>
            <p:ph type="body" sz="quarter" idx="10"/>
          </p:nvPr>
        </p:nvSpPr>
        <p:spPr>
          <a:xfrm>
            <a:off x="1371600" y="548640"/>
            <a:ext cx="7315200" cy="274320"/>
          </a:xfrm>
        </p:spPr>
        <p:txBody>
          <a:bodyPr/>
          <a:lstStyle/>
          <a:p>
            <a:r>
              <a:rPr lang="en-US"/>
              <a:t>Trends</a:t>
            </a:r>
          </a:p>
        </p:txBody>
      </p:sp>
      <p:sp>
        <p:nvSpPr>
          <p:cNvPr id="4" name="Content Placeholder 3">
            <a:extLst>
              <a:ext uri="{FF2B5EF4-FFF2-40B4-BE49-F238E27FC236}">
                <a16:creationId xmlns:a16="http://schemas.microsoft.com/office/drawing/2014/main" id="{A404B401-DD99-CE67-0BBB-1C493736F8A6}"/>
              </a:ext>
            </a:extLst>
          </p:cNvPr>
          <p:cNvSpPr>
            <a:spLocks noGrp="1"/>
          </p:cNvSpPr>
          <p:nvPr>
            <p:ph idx="1"/>
          </p:nvPr>
        </p:nvSpPr>
        <p:spPr>
          <a:xfrm>
            <a:off x="1371600" y="1097280"/>
            <a:ext cx="7315200" cy="3474720"/>
          </a:xfrm>
        </p:spPr>
        <p:txBody>
          <a:bodyPr/>
          <a:lstStyle/>
          <a:p>
            <a:r>
              <a:rPr lang="en-US" dirty="0"/>
              <a:t>Phishing </a:t>
            </a:r>
          </a:p>
          <a:p>
            <a:pPr lvl="1"/>
            <a:r>
              <a:rPr lang="en-US" dirty="0"/>
              <a:t>Both elections-specific and generic </a:t>
            </a:r>
            <a:r>
              <a:rPr lang="en-US" dirty="0" err="1"/>
              <a:t>malspam</a:t>
            </a:r>
            <a:endParaRPr lang="en-US" dirty="0"/>
          </a:p>
          <a:p>
            <a:r>
              <a:rPr lang="en-US" dirty="0"/>
              <a:t>Scanning</a:t>
            </a:r>
          </a:p>
          <a:p>
            <a:pPr lvl="1"/>
            <a:r>
              <a:rPr lang="en-US" dirty="0"/>
              <a:t>Many reports of generic known scanners</a:t>
            </a:r>
          </a:p>
          <a:p>
            <a:r>
              <a:rPr lang="en-US" dirty="0"/>
              <a:t>Suspicious traffic</a:t>
            </a:r>
          </a:p>
          <a:p>
            <a:pPr lvl="1"/>
            <a:r>
              <a:rPr lang="en-US" dirty="0"/>
              <a:t>IPs targeting election systems</a:t>
            </a:r>
          </a:p>
          <a:p>
            <a:pPr lvl="1"/>
            <a:r>
              <a:rPr lang="en-US" dirty="0"/>
              <a:t>Password spraying</a:t>
            </a:r>
          </a:p>
          <a:p>
            <a:r>
              <a:rPr lang="en-US" dirty="0"/>
              <a:t>Data leaks</a:t>
            </a:r>
          </a:p>
          <a:p>
            <a:pPr lvl="1"/>
            <a:r>
              <a:rPr lang="en-US" dirty="0"/>
              <a:t>Including publicly-available data</a:t>
            </a:r>
          </a:p>
        </p:txBody>
      </p:sp>
      <p:sp>
        <p:nvSpPr>
          <p:cNvPr id="2" name="Footer Placeholder 2">
            <a:extLst>
              <a:ext uri="{FF2B5EF4-FFF2-40B4-BE49-F238E27FC236}">
                <a16:creationId xmlns:a16="http://schemas.microsoft.com/office/drawing/2014/main" id="{3BDFA1A0-7AF7-DC8B-D407-2EC2D64B08B0}"/>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1604269025"/>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99C391-3D01-FD25-F3A9-BBB248DAA75F}"/>
              </a:ext>
            </a:extLst>
          </p:cNvPr>
          <p:cNvSpPr>
            <a:spLocks noGrp="1"/>
          </p:cNvSpPr>
          <p:nvPr>
            <p:ph type="title"/>
          </p:nvPr>
        </p:nvSpPr>
        <p:spPr>
          <a:xfrm>
            <a:off x="1371600" y="0"/>
            <a:ext cx="7315200" cy="548640"/>
          </a:xfrm>
        </p:spPr>
        <p:txBody>
          <a:bodyPr/>
          <a:lstStyle/>
          <a:p>
            <a:r>
              <a:rPr lang="en-US" dirty="0"/>
              <a:t>2024 General Trends</a:t>
            </a:r>
          </a:p>
        </p:txBody>
      </p:sp>
      <p:sp>
        <p:nvSpPr>
          <p:cNvPr id="8" name="Text Placeholder 7">
            <a:extLst>
              <a:ext uri="{FF2B5EF4-FFF2-40B4-BE49-F238E27FC236}">
                <a16:creationId xmlns:a16="http://schemas.microsoft.com/office/drawing/2014/main" id="{4504DA18-A846-25E5-D237-67788D8AC304}"/>
              </a:ext>
            </a:extLst>
          </p:cNvPr>
          <p:cNvSpPr>
            <a:spLocks noGrp="1"/>
          </p:cNvSpPr>
          <p:nvPr>
            <p:ph type="body" sz="quarter" idx="10"/>
          </p:nvPr>
        </p:nvSpPr>
        <p:spPr/>
        <p:txBody>
          <a:bodyPr/>
          <a:lstStyle/>
          <a:p>
            <a:endParaRPr lang="en-US"/>
          </a:p>
        </p:txBody>
      </p:sp>
      <p:sp>
        <p:nvSpPr>
          <p:cNvPr id="4" name="Content Placeholder 3">
            <a:extLst>
              <a:ext uri="{FF2B5EF4-FFF2-40B4-BE49-F238E27FC236}">
                <a16:creationId xmlns:a16="http://schemas.microsoft.com/office/drawing/2014/main" id="{A404B401-DD99-CE67-0BBB-1C493736F8A6}"/>
              </a:ext>
            </a:extLst>
          </p:cNvPr>
          <p:cNvSpPr>
            <a:spLocks noGrp="1"/>
          </p:cNvSpPr>
          <p:nvPr>
            <p:ph idx="1"/>
          </p:nvPr>
        </p:nvSpPr>
        <p:spPr>
          <a:xfrm>
            <a:off x="1371600" y="1097280"/>
            <a:ext cx="7315200" cy="3474720"/>
          </a:xfrm>
        </p:spPr>
        <p:txBody>
          <a:bodyPr/>
          <a:lstStyle/>
          <a:p>
            <a:r>
              <a:rPr lang="en-US" dirty="0"/>
              <a:t>Ransomware</a:t>
            </a:r>
          </a:p>
          <a:p>
            <a:pPr lvl="1"/>
            <a:r>
              <a:rPr lang="en-US" dirty="0">
                <a:cs typeface="Arial"/>
              </a:rPr>
              <a:t>Election offices typically are not specifically targeted</a:t>
            </a:r>
            <a:endParaRPr lang="en-US" dirty="0"/>
          </a:p>
          <a:p>
            <a:pPr lvl="1"/>
            <a:r>
              <a:rPr lang="en-US" dirty="0"/>
              <a:t>Election offices indirectly impacted</a:t>
            </a:r>
          </a:p>
          <a:p>
            <a:r>
              <a:rPr lang="en-US" dirty="0"/>
              <a:t>Distributed Denial of Service (DDoS)</a:t>
            </a:r>
            <a:endParaRPr lang="en-US" dirty="0">
              <a:cs typeface="Arial"/>
            </a:endParaRPr>
          </a:p>
          <a:p>
            <a:pPr lvl="1"/>
            <a:r>
              <a:rPr lang="en-US" dirty="0"/>
              <a:t>CTAs motivated by ongoing conflicts</a:t>
            </a:r>
          </a:p>
          <a:p>
            <a:pPr lvl="1"/>
            <a:r>
              <a:rPr lang="en-US" dirty="0">
                <a:cs typeface="Arial"/>
              </a:rPr>
              <a:t>“T</a:t>
            </a:r>
            <a:r>
              <a:rPr lang="en-US" dirty="0"/>
              <a:t>he underlying data and internal systems would remain uncompromised, and anyone eligible to vote would still be able to cast a ballot.” – CISA/FBI PSA</a:t>
            </a:r>
            <a:endParaRPr lang="en-US" dirty="0">
              <a:cs typeface="Arial"/>
            </a:endParaRPr>
          </a:p>
          <a:p>
            <a:pPr lvl="1"/>
            <a:r>
              <a:rPr lang="en-US" dirty="0"/>
              <a:t>Non-malicious DDoS</a:t>
            </a:r>
            <a:endParaRPr lang="en-US" dirty="0">
              <a:cs typeface="Arial"/>
            </a:endParaRPr>
          </a:p>
          <a:p>
            <a:pPr lvl="2"/>
            <a:r>
              <a:rPr lang="en-US" dirty="0"/>
              <a:t>Higher-than-expected interest in an election</a:t>
            </a:r>
            <a:endParaRPr lang="en-US" dirty="0">
              <a:cs typeface="Arial"/>
            </a:endParaRPr>
          </a:p>
          <a:p>
            <a:pPr lvl="2"/>
            <a:r>
              <a:rPr lang="en-US" dirty="0"/>
              <a:t>State’s voter page crashing on primary day</a:t>
            </a:r>
            <a:endParaRPr lang="en-US" dirty="0">
              <a:cs typeface="Arial"/>
            </a:endParaRPr>
          </a:p>
          <a:p>
            <a:pPr lvl="2"/>
            <a:endParaRPr lang="en-US" dirty="0"/>
          </a:p>
        </p:txBody>
      </p:sp>
      <p:sp>
        <p:nvSpPr>
          <p:cNvPr id="2" name="Footer Placeholder 2">
            <a:extLst>
              <a:ext uri="{FF2B5EF4-FFF2-40B4-BE49-F238E27FC236}">
                <a16:creationId xmlns:a16="http://schemas.microsoft.com/office/drawing/2014/main" id="{B4FDD4AE-45CB-0371-006F-EF03BF96D024}"/>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4108912073"/>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0FD04-B43D-0300-0873-77E7C74A8C31}"/>
              </a:ext>
            </a:extLst>
          </p:cNvPr>
          <p:cNvSpPr>
            <a:spLocks noGrp="1"/>
          </p:cNvSpPr>
          <p:nvPr>
            <p:ph type="title"/>
          </p:nvPr>
        </p:nvSpPr>
        <p:spPr>
          <a:xfrm>
            <a:off x="1371600" y="0"/>
            <a:ext cx="7315200" cy="548640"/>
          </a:xfrm>
        </p:spPr>
        <p:txBody>
          <a:bodyPr/>
          <a:lstStyle/>
          <a:p>
            <a:r>
              <a:rPr lang="en-US"/>
              <a:t>Initial Access</a:t>
            </a:r>
          </a:p>
        </p:txBody>
      </p:sp>
      <p:sp>
        <p:nvSpPr>
          <p:cNvPr id="3" name="Text Placeholder 2">
            <a:extLst>
              <a:ext uri="{FF2B5EF4-FFF2-40B4-BE49-F238E27FC236}">
                <a16:creationId xmlns:a16="http://schemas.microsoft.com/office/drawing/2014/main" id="{48D33BD9-49AE-F1D9-875A-B78DB9A6E8F8}"/>
              </a:ext>
            </a:extLst>
          </p:cNvPr>
          <p:cNvSpPr>
            <a:spLocks noGrp="1"/>
          </p:cNvSpPr>
          <p:nvPr>
            <p:ph type="body" sz="quarter" idx="10"/>
          </p:nvPr>
        </p:nvSpPr>
        <p:spPr>
          <a:xfrm>
            <a:off x="1371600" y="548640"/>
            <a:ext cx="7315200" cy="274320"/>
          </a:xfrm>
        </p:spPr>
        <p:txBody>
          <a:bodyPr/>
          <a:lstStyle/>
          <a:p>
            <a:r>
              <a:rPr lang="en-US"/>
              <a:t>Phishing</a:t>
            </a:r>
          </a:p>
        </p:txBody>
      </p:sp>
      <p:sp>
        <p:nvSpPr>
          <p:cNvPr id="4" name="Content Placeholder 3">
            <a:extLst>
              <a:ext uri="{FF2B5EF4-FFF2-40B4-BE49-F238E27FC236}">
                <a16:creationId xmlns:a16="http://schemas.microsoft.com/office/drawing/2014/main" id="{C5AC4A08-5DB7-BFEA-B6F2-8AC62A1EDE07}"/>
              </a:ext>
            </a:extLst>
          </p:cNvPr>
          <p:cNvSpPr>
            <a:spLocks noGrp="1"/>
          </p:cNvSpPr>
          <p:nvPr>
            <p:ph idx="1"/>
          </p:nvPr>
        </p:nvSpPr>
        <p:spPr>
          <a:xfrm>
            <a:off x="1371600" y="1096963"/>
            <a:ext cx="5428751" cy="3475037"/>
          </a:xfrm>
        </p:spPr>
        <p:txBody>
          <a:bodyPr/>
          <a:lstStyle/>
          <a:p>
            <a:r>
              <a:rPr lang="en-US" dirty="0"/>
              <a:t>Phishing</a:t>
            </a:r>
          </a:p>
          <a:p>
            <a:pPr lvl="1"/>
            <a:r>
              <a:rPr lang="en-US" dirty="0"/>
              <a:t>Use ongoing crises or seasonal events </a:t>
            </a:r>
          </a:p>
          <a:p>
            <a:pPr lvl="1"/>
            <a:r>
              <a:rPr lang="en-US" dirty="0"/>
              <a:t>Spear Phishing, Vishing, Smishing, Quishing, etc. </a:t>
            </a:r>
          </a:p>
          <a:p>
            <a:pPr lvl="1"/>
            <a:r>
              <a:rPr lang="en-US" dirty="0"/>
              <a:t>Business email compromise (BEC)</a:t>
            </a:r>
          </a:p>
          <a:p>
            <a:r>
              <a:rPr lang="en-US" dirty="0"/>
              <a:t>Cyber threat actors are always adapting</a:t>
            </a:r>
          </a:p>
          <a:p>
            <a:pPr lvl="1"/>
            <a:r>
              <a:rPr lang="en-US" dirty="0"/>
              <a:t>Use of QR codes to bypasses email phishing protections and email security tools</a:t>
            </a:r>
          </a:p>
          <a:p>
            <a:pPr lvl="1"/>
            <a:endParaRPr lang="en-US" dirty="0"/>
          </a:p>
        </p:txBody>
      </p:sp>
      <p:sp>
        <p:nvSpPr>
          <p:cNvPr id="7" name="TextBox 6">
            <a:extLst>
              <a:ext uri="{FF2B5EF4-FFF2-40B4-BE49-F238E27FC236}">
                <a16:creationId xmlns:a16="http://schemas.microsoft.com/office/drawing/2014/main" id="{C3383A65-F7A5-7389-7B3C-0009FDF0D65E}"/>
              </a:ext>
            </a:extLst>
          </p:cNvPr>
          <p:cNvSpPr txBox="1"/>
          <p:nvPr/>
        </p:nvSpPr>
        <p:spPr bwMode="auto">
          <a:xfrm>
            <a:off x="6578973" y="3482427"/>
            <a:ext cx="1094510" cy="228600"/>
          </a:xfrm>
          <a:prstGeom prst="rect">
            <a:avLst/>
          </a:prstGeom>
          <a:noFill/>
          <a:ln w="12700" cap="sq" algn="ctr">
            <a:noFill/>
            <a:miter lim="800000"/>
            <a:headEnd/>
            <a:tailEnd/>
          </a:ln>
          <a:effectLst/>
        </p:spPr>
        <p:txBody>
          <a:bodyPr wrap="square" rtlCol="0" anchor="ctr" anchorCtr="0">
            <a:noAutofit/>
          </a:bodyPr>
          <a:lstStyle/>
          <a:p>
            <a:pPr>
              <a:lnSpc>
                <a:spcPct val="95000"/>
              </a:lnSpc>
              <a:spcBef>
                <a:spcPts val="0"/>
              </a:spcBef>
              <a:spcAft>
                <a:spcPts val="0"/>
              </a:spcAft>
            </a:pPr>
            <a:r>
              <a:rPr lang="en-US" sz="800" i="1">
                <a:solidFill>
                  <a:schemeClr val="tx2"/>
                </a:solidFill>
                <a:latin typeface="+mn-lt"/>
              </a:rPr>
              <a:t>Source: CTI</a:t>
            </a:r>
          </a:p>
        </p:txBody>
      </p:sp>
      <p:pic>
        <p:nvPicPr>
          <p:cNvPr id="5" name="Picture 4" descr="Figure 2: The spoofed login page from the quishing email">
            <a:extLst>
              <a:ext uri="{FF2B5EF4-FFF2-40B4-BE49-F238E27FC236}">
                <a16:creationId xmlns:a16="http://schemas.microsoft.com/office/drawing/2014/main" id="{D799533F-FBD5-A973-2E2C-5616438C07D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6800351" y="1507320"/>
            <a:ext cx="1746263" cy="1975107"/>
          </a:xfrm>
          <a:prstGeom prst="rect">
            <a:avLst/>
          </a:prstGeom>
          <a:solidFill>
            <a:schemeClr val="tx1"/>
          </a:solidFill>
          <a:ln>
            <a:solidFill>
              <a:schemeClr val="bg1"/>
            </a:solidFill>
          </a:ln>
          <a:extLst>
            <a:ext uri="{53640926-AAD7-44D8-BBD7-CCE9431645EC}">
              <a14:shadowObscured xmlns:a14="http://schemas.microsoft.com/office/drawing/2010/main"/>
            </a:ext>
          </a:extLst>
        </p:spPr>
      </p:pic>
      <p:sp>
        <p:nvSpPr>
          <p:cNvPr id="8" name="Footer Placeholder 2">
            <a:extLst>
              <a:ext uri="{FF2B5EF4-FFF2-40B4-BE49-F238E27FC236}">
                <a16:creationId xmlns:a16="http://schemas.microsoft.com/office/drawing/2014/main" id="{AE768419-A1CB-BD3C-3D68-9440783555F9}"/>
              </a:ext>
            </a:extLst>
          </p:cNvPr>
          <p:cNvSpPr txBox="1">
            <a:spLocks/>
          </p:cNvSpPr>
          <p:nvPr/>
        </p:nvSpPr>
        <p:spPr>
          <a:xfrm>
            <a:off x="0" y="4914900"/>
            <a:ext cx="9144000" cy="228600"/>
          </a:xfrm>
          <a:prstGeom prst="rect">
            <a:avLst/>
          </a:prstGeom>
          <a:solidFill>
            <a:schemeClr val="accent1"/>
          </a:solidFill>
        </p:spPr>
        <p:txBody>
          <a:bodyPr vert="horz" wrap="none" lIns="91440" tIns="18288" rIns="45720" bIns="0" rtlCol="0" anchor="ctr">
            <a:noAutofit/>
          </a:bodyPr>
          <a:lstStyle>
            <a:defPPr>
              <a:defRPr lang="en-US"/>
            </a:defPPr>
            <a:lvl1pPr algn="l" rtl="0" fontAlgn="base">
              <a:lnSpc>
                <a:spcPct val="90000"/>
              </a:lnSpc>
              <a:spcBef>
                <a:spcPct val="50000"/>
              </a:spcBef>
              <a:spcAft>
                <a:spcPct val="0"/>
              </a:spcAft>
              <a:defRPr sz="1000" kern="1200">
                <a:solidFill>
                  <a:schemeClr val="tx1">
                    <a:tint val="75000"/>
                  </a:schemeClr>
                </a:solidFill>
                <a:latin typeface="Arial" charset="0"/>
                <a:ea typeface="+mn-ea"/>
                <a:cs typeface="+mn-cs"/>
              </a:defRPr>
            </a:lvl1pPr>
            <a:lvl2pPr marL="457200" algn="ctr" rtl="0" fontAlgn="base">
              <a:lnSpc>
                <a:spcPct val="90000"/>
              </a:lnSpc>
              <a:spcBef>
                <a:spcPct val="50000"/>
              </a:spcBef>
              <a:spcAft>
                <a:spcPct val="0"/>
              </a:spcAft>
              <a:defRPr kern="1200">
                <a:solidFill>
                  <a:schemeClr val="tx1"/>
                </a:solidFill>
                <a:latin typeface="Arial" charset="0"/>
                <a:ea typeface="+mn-ea"/>
                <a:cs typeface="+mn-cs"/>
              </a:defRPr>
            </a:lvl2pPr>
            <a:lvl3pPr marL="914400" algn="ctr" rtl="0" fontAlgn="base">
              <a:lnSpc>
                <a:spcPct val="90000"/>
              </a:lnSpc>
              <a:spcBef>
                <a:spcPct val="50000"/>
              </a:spcBef>
              <a:spcAft>
                <a:spcPct val="0"/>
              </a:spcAft>
              <a:defRPr kern="1200">
                <a:solidFill>
                  <a:schemeClr val="tx1"/>
                </a:solidFill>
                <a:latin typeface="Arial" charset="0"/>
                <a:ea typeface="+mn-ea"/>
                <a:cs typeface="+mn-cs"/>
              </a:defRPr>
            </a:lvl3pPr>
            <a:lvl4pPr marL="1371600" algn="ctr" rtl="0" fontAlgn="base">
              <a:lnSpc>
                <a:spcPct val="90000"/>
              </a:lnSpc>
              <a:spcBef>
                <a:spcPct val="50000"/>
              </a:spcBef>
              <a:spcAft>
                <a:spcPct val="0"/>
              </a:spcAft>
              <a:defRPr kern="1200">
                <a:solidFill>
                  <a:schemeClr val="tx1"/>
                </a:solidFill>
                <a:latin typeface="Arial" charset="0"/>
                <a:ea typeface="+mn-ea"/>
                <a:cs typeface="+mn-cs"/>
              </a:defRPr>
            </a:lvl4pPr>
            <a:lvl5pPr marL="1828800" algn="ctr" rtl="0" fontAlgn="base">
              <a:lnSpc>
                <a:spcPct val="90000"/>
              </a:lnSpc>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b="1" dirty="0">
                <a:solidFill>
                  <a:schemeClr val="bg1"/>
                </a:solidFill>
              </a:rPr>
              <a:t>TLP:CLEAR</a:t>
            </a:r>
            <a:endParaRPr lang="en-US" dirty="0">
              <a:solidFill>
                <a:schemeClr val="bg1"/>
              </a:solidFill>
            </a:endParaRPr>
          </a:p>
        </p:txBody>
      </p:sp>
    </p:spTree>
    <p:extLst>
      <p:ext uri="{BB962C8B-B14F-4D97-AF65-F5344CB8AC3E}">
        <p14:creationId xmlns:p14="http://schemas.microsoft.com/office/powerpoint/2010/main" val="3645730175"/>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222&quot;&gt;&lt;/object&gt;&lt;object type=&quot;2&quot; unique_id=&quot;10223&quot;&gt;&lt;object type=&quot;3&quot; unique_id=&quot;10224&quot;&gt;&lt;property id=&quot;20148&quot; value=&quot;5&quot;/&gt;&lt;property id=&quot;20300&quot; value=&quot;Slide 1 - &amp;quot;Presentation Title Arial Bold 32pt&amp;quot;&quot;/&gt;&lt;property id=&quot;20307&quot; value=&quot;353&quot;/&gt;&lt;/object&gt;&lt;object type=&quot;3&quot; unique_id=&quot;10225&quot;&gt;&lt;property id=&quot;20148&quot; value=&quot;5&quot;/&gt;&lt;property id=&quot;20300&quot; value=&quot;Slide 4 - &amp;quot;Section Divider 32pt Bold&amp;quot;&quot;/&gt;&lt;property id=&quot;20307&quot; value=&quot;462&quot;/&gt;&lt;/object&gt;&lt;object type=&quot;3&quot; unique_id=&quot;10226&quot;&gt;&lt;property id=&quot;20148&quot; value=&quot;5&quot;/&gt;&lt;property id=&quot;20300&quot; value=&quot;Slide 5 - &amp;quot;Title and Content Layout: &amp;#x0D;&amp;#x0A;Slide Title Arial 32 pt Bold&amp;quot;&quot;/&gt;&lt;property id=&quot;20307&quot; value=&quot;454&quot;/&gt;&lt;/object&gt;&lt;object type=&quot;3&quot; unique_id=&quot;10227&quot;&gt;&lt;property id=&quot;20148&quot; value=&quot;5&quot;/&gt;&lt;property id=&quot;20300&quot; value=&quot;Slide 3 - &amp;quot;Master Layouts: Footer and Date&amp;quot;&quot;/&gt;&lt;property id=&quot;20307&quot; value=&quot;459&quot;/&gt;&lt;/object&gt;&lt;object type=&quot;3&quot; unique_id=&quot;10229&quot;&gt;&lt;property id=&quot;20148&quot; value=&quot;5&quot;/&gt;&lt;property id=&quot;20300&quot; value=&quot;Slide 8 - &amp;quot;Default Settings – Guidelines&amp;quot;&quot;/&gt;&lt;property id=&quot;20307&quot; value=&quot;456&quot;/&gt;&lt;/object&gt;&lt;object type=&quot;3&quot; unique_id=&quot;10230&quot;&gt;&lt;property id=&quot;20148&quot; value=&quot;5&quot;/&gt;&lt;property id=&quot;20300&quot; value=&quot;Slide 9 - &amp;quot;Auto Default Settings&amp;quot;&quot;/&gt;&lt;property id=&quot;20307&quot; value=&quot;460&quot;/&gt;&lt;/object&gt;&lt;object type=&quot;3&quot; unique_id=&quot;10233&quot;&gt;&lt;property id=&quot;20148&quot; value=&quot;5&quot;/&gt;&lt;property id=&quot;20300&quot; value=&quot;Slide 14 - &amp;quot;Sample Pie Chart&amp;quot;&quot;/&gt;&lt;property id=&quot;20307&quot; value=&quot;465&quot;/&gt;&lt;/object&gt;&lt;object type=&quot;3&quot; unique_id=&quot;10318&quot;&gt;&lt;property id=&quot;20148&quot; value=&quot;5&quot;/&gt;&lt;property id=&quot;20300&quot; value=&quot;Slide 7 - &amp;quot;Color Scheme&amp;quot;&quot;/&gt;&lt;property id=&quot;20307&quot; value=&quot;466&quot;/&gt;&lt;/object&gt;&lt;object type=&quot;3&quot; unique_id=&quot;10423&quot;&gt;&lt;property id=&quot;20148&quot; value=&quot;5&quot;/&gt;&lt;property id=&quot;20300&quot; value=&quot;Slide 10 - &amp;quot;Sample Column Chart&amp;quot;&quot;/&gt;&lt;property id=&quot;20307&quot; value=&quot;467&quot;/&gt;&lt;/object&gt;&lt;object type=&quot;3&quot; unique_id=&quot;10424&quot;&gt;&lt;property id=&quot;20148&quot; value=&quot;5&quot;/&gt;&lt;property id=&quot;20300&quot; value=&quot;Slide 12 - &amp;quot;Sample Line Chart&amp;quot;&quot;/&gt;&lt;property id=&quot;20307&quot; value=&quot;468&quot;/&gt;&lt;/object&gt;&lt;object type=&quot;3&quot; unique_id=&quot;22526&quot;&gt;&lt;property id=&quot;20148&quot; value=&quot;5&quot;/&gt;&lt;property id=&quot;20300&quot; value=&quot;Slide 2 - &amp;quot;Important PowerPoint 2007 changes&amp;#x0D;&amp;#x0A;&amp;quot;&quot;/&gt;&lt;property id=&quot;20307&quot; value=&quot;474&quot;/&gt;&lt;/object&gt;&lt;object type=&quot;3&quot; unique_id=&quot;22527&quot;&gt;&lt;property id=&quot;20148&quot; value=&quot;5&quot;/&gt;&lt;property id=&quot;20300&quot; value=&quot;Slide 6 - &amp;quot;Two Content Layout: &amp;#x0D;&amp;#x0A;Slide Title Arial 32 pt Bold&amp;quot;&quot;/&gt;&lt;property id=&quot;20307&quot; value=&quot;471&quot;/&gt;&lt;/object&gt;&lt;object type=&quot;3&quot; unique_id=&quot;22528&quot;&gt;&lt;property id=&quot;20148&quot; value=&quot;5&quot;/&gt;&lt;property id=&quot;20300&quot; value=&quot;Slide 11 - &amp;quot;Sample Column Chart: &amp;#x0D;&amp;#x0A;Two Content Layout&amp;quot;&quot;/&gt;&lt;property id=&quot;20307&quot; value=&quot;470&quot;/&gt;&lt;/object&gt;&lt;object type=&quot;3&quot; unique_id=&quot;22529&quot;&gt;&lt;property id=&quot;20148&quot; value=&quot;5&quot;/&gt;&lt;property id=&quot;20300&quot; value=&quot;Slide 13 - &amp;quot;Sample Line Chart:&amp;#x0D;&amp;#x0A;Two Content Layout&amp;quot;&quot;/&gt;&lt;property id=&quot;20307&quot; value=&quot;472&quot;/&gt;&lt;/object&gt;&lt;object type=&quot;3&quot; unique_id=&quot;22530&quot;&gt;&lt;property id=&quot;20148&quot; value=&quot;5&quot;/&gt;&lt;property id=&quot;20300&quot; value=&quot;Slide 15 - &amp;quot;Sample Pie Chart:&amp;#x0D;&amp;#x0A;Two Content Layout&amp;quot;&quot;/&gt;&lt;property id=&quot;20307&quot; value=&quot;473&quot;/&gt;&lt;/object&gt;&lt;/object&gt;&lt;/object&gt;&lt;/database&gt;"/>
  <p:tag name="SECTOMILLISECCONVERTED" val="1"/>
  <p:tag name="ISPRING_RESOURCE_PATHS_HASH_2" val="754e257bf4e67b6eda8b5226aec68fcba58438"/>
  <p:tag name="ARTICULATE_PROJECT_OPEN" val="0"/>
  <p:tag name="ARTICULATE_SLIDE_COUNT" val="34"/>
  <p:tag name="ISPRING_RESOURCE_PATHS_HASH_PRESENTER" val="438f3d589e15a7920224ea63070c9d338da6ef2"/>
</p:tagLst>
</file>

<file path=ppt/theme/theme1.xml><?xml version="1.0" encoding="utf-8"?>
<a:theme xmlns:a="http://schemas.openxmlformats.org/drawingml/2006/main" name="CIS-Title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ISAC Standard TLP Template.potx" id="{AC77267F-0126-4781-8A44-2A62D4160730}" vid="{77A64688-D167-42D5-9025-C1DCFA6E9A40}"/>
    </a:ext>
  </a:extLst>
</a:theme>
</file>

<file path=ppt/theme/theme2.xml><?xml version="1.0" encoding="utf-8"?>
<a:theme xmlns:a="http://schemas.openxmlformats.org/drawingml/2006/main" name="2_CIS-Title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ISAC ONLY Template.potx" id="{86F15DA4-BEEE-4CF1-899E-F054672FBA23}" vid="{7331A653-125B-4912-8DB8-F4FAD3AF1FB4}"/>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17684-Duality-CIS-PPT-Template-Edit1">
  <a:themeElements>
    <a:clrScheme name="CIS 1">
      <a:dk1>
        <a:srgbClr val="000000"/>
      </a:dk1>
      <a:lt1>
        <a:srgbClr val="FFFFFF"/>
      </a:lt1>
      <a:dk2>
        <a:srgbClr val="003B5C"/>
      </a:dk2>
      <a:lt2>
        <a:srgbClr val="E3DED1"/>
      </a:lt2>
      <a:accent1>
        <a:srgbClr val="003B5C"/>
      </a:accent1>
      <a:accent2>
        <a:srgbClr val="C1C4C8"/>
      </a:accent2>
      <a:accent3>
        <a:srgbClr val="0086BF"/>
      </a:accent3>
      <a:accent4>
        <a:srgbClr val="74AA50"/>
      </a:accent4>
      <a:accent5>
        <a:srgbClr val="FFCD00"/>
      </a:accent5>
      <a:accent6>
        <a:srgbClr val="333F48"/>
      </a:accent6>
      <a:hlink>
        <a:srgbClr val="604878"/>
      </a:hlink>
      <a:folHlink>
        <a:srgbClr val="4E8542"/>
      </a:folHlink>
    </a:clrScheme>
    <a:fontScheme name="Custom 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lumMod val="60000"/>
            <a:lumOff val="40000"/>
          </a:schemeClr>
        </a:solidFill>
        <a:ln w="12700" cap="sq" algn="ctr">
          <a:noFill/>
          <a:miter lim="800000"/>
          <a:headEnd/>
          <a:tailEnd/>
        </a:ln>
        <a:effectLst/>
      </a:spPr>
      <a:bodyPr wrap="square" lIns="0" rIns="0" anchor="ctr"/>
      <a:lstStyle>
        <a:defPPr>
          <a:spcBef>
            <a:spcPts val="1080"/>
          </a:spcBef>
          <a:defRPr sz="1600" dirty="0" smtClean="0">
            <a:solidFill>
              <a:schemeClr val="tx2"/>
            </a:solidFill>
            <a:latin typeface="+mn-lt"/>
          </a:defRPr>
        </a:defPPr>
      </a:lstStyle>
    </a:spDef>
    <a:lnDef>
      <a:spPr bwMode="auto">
        <a:solidFill>
          <a:schemeClr val="accent2"/>
        </a:solidFill>
        <a:ln w="19050" cap="sq" cmpd="sng" algn="ctr">
          <a:solidFill>
            <a:schemeClr val="accent3"/>
          </a:solidFill>
          <a:prstDash val="solid"/>
          <a:round/>
          <a:headEnd type="none" w="med" len="med"/>
          <a:tailEnd type="none" w="med" len="med"/>
        </a:ln>
        <a:effectLst/>
      </a:spPr>
      <a:bodyPr/>
      <a:lstStyle/>
    </a:lnDef>
    <a:txDef>
      <a:spPr bwMode="auto">
        <a:noFill/>
        <a:ln w="12700" cap="sq" algn="ctr">
          <a:noFill/>
          <a:miter lim="800000"/>
          <a:headEnd/>
          <a:tailEnd/>
        </a:ln>
        <a:effectLst/>
      </a:spPr>
      <a:bodyPr wrap="square" rtlCol="0" anchor="ctr" anchorCtr="0">
        <a:noAutofit/>
      </a:bodyPr>
      <a:lstStyle>
        <a:defPPr>
          <a:lnSpc>
            <a:spcPct val="95000"/>
          </a:lnSpc>
          <a:spcBef>
            <a:spcPts val="0"/>
          </a:spcBef>
          <a:spcAft>
            <a:spcPts val="0"/>
          </a:spcAft>
          <a:defRPr sz="1600" dirty="0" err="1" smtClean="0">
            <a:solidFill>
              <a:schemeClr val="tx2"/>
            </a:solidFill>
            <a:latin typeface="+mn-lt"/>
          </a:defRPr>
        </a:defPPr>
      </a:lstStyle>
    </a:txDef>
  </a:objectDefaults>
  <a:extraClrSchemeLst/>
  <a:extLst>
    <a:ext uri="{05A4C25C-085E-4340-85A3-A5531E510DB2}">
      <thm15:themeFamily xmlns:thm15="http://schemas.microsoft.com/office/thememl/2012/main" name="SOC Oveview Presentation" id="{FEF694DF-FAA3-4E34-B027-D1858E5F971B}" vid="{A4E45DE4-E666-4CE0-B9CE-EDC19FE60DD4}"/>
    </a:ext>
  </a:extLst>
</a:theme>
</file>

<file path=ppt/theme/theme5.xml><?xml version="1.0" encoding="utf-8"?>
<a:theme xmlns:a="http://schemas.openxmlformats.org/drawingml/2006/main" name="1_CIS-Title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AC Standard TLP Template.potx" id="{A2D99829-D111-5645-92A2-D9BE47BB9407}" vid="{F7E36E82-4FC7-2B45-BCB2-A27E436CC8E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1ca8c3bf-6909-4544-ae00-cda6071a0e89">E3DAVTDFHYNF-839427619-162157</_dlc_DocId>
    <_dlc_DocIdUrl xmlns="1ca8c3bf-6909-4544-ae00-cda6071a0e89">
      <Url>https://centerforinternetsecurity.sharepoint.com/sites/CISDocumentLibrary/_layouts/15/DocIdRedir.aspx?ID=E3DAVTDFHYNF-839427619-162157</Url>
      <Description>E3DAVTDFHYNF-839427619-162157</Description>
    </_dlc_DocIdUrl>
    <lcf76f155ced4ddcb4097134ff3c332f xmlns="23ac1a64-64c2-4b13-9e14-da46f1177fae">
      <Terms xmlns="http://schemas.microsoft.com/office/infopath/2007/PartnerControls"/>
    </lcf76f155ced4ddcb4097134ff3c332f>
    <TaxCatchAll xmlns="1ca8c3bf-6909-4544-ae00-cda6071a0e89"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CC08D931F4C8BA43B2742C56C1EF5170" ma:contentTypeVersion="12" ma:contentTypeDescription="Create a new document." ma:contentTypeScope="" ma:versionID="acb8c84f992741768b316f2d3ad51a22">
  <xsd:schema xmlns:xsd="http://www.w3.org/2001/XMLSchema" xmlns:xs="http://www.w3.org/2001/XMLSchema" xmlns:p="http://schemas.microsoft.com/office/2006/metadata/properties" xmlns:ns2="1ca8c3bf-6909-4544-ae00-cda6071a0e89" xmlns:ns3="23ac1a64-64c2-4b13-9e14-da46f1177fae" targetNamespace="http://schemas.microsoft.com/office/2006/metadata/properties" ma:root="true" ma:fieldsID="52447a449fa4e777b1f4f99a145be22a" ns2:_="" ns3:_="">
    <xsd:import namespace="1ca8c3bf-6909-4544-ae00-cda6071a0e89"/>
    <xsd:import namespace="23ac1a64-64c2-4b13-9e14-da46f1177fae"/>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8c3bf-6909-4544-ae00-cda6071a0e8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1" nillable="true" ma:displayName="Taxonomy Catch All Column" ma:hidden="true" ma:list="{24a6fd5c-fa14-4674-9f9b-c7e5824768ed}" ma:internalName="TaxCatchAll" ma:showField="CatchAllData" ma:web="1ca8c3bf-6909-4544-ae00-cda6071a0e8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ac1a64-64c2-4b13-9e14-da46f1177fa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90a0fca-8054-4316-a419-8be4c997ea8c"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CEFDC2-F023-4A3D-9FC5-6570958666F3}">
  <ds:schemaRefs>
    <ds:schemaRef ds:uri="1ca8c3bf-6909-4544-ae00-cda6071a0e89"/>
    <ds:schemaRef ds:uri="23ac1a64-64c2-4b13-9e14-da46f1177fa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D67E149-874E-4898-8C4E-22F98E0222C5}">
  <ds:schemaRefs>
    <ds:schemaRef ds:uri="http://schemas.microsoft.com/sharepoint/events"/>
  </ds:schemaRefs>
</ds:datastoreItem>
</file>

<file path=customXml/itemProps3.xml><?xml version="1.0" encoding="utf-8"?>
<ds:datastoreItem xmlns:ds="http://schemas.openxmlformats.org/officeDocument/2006/customXml" ds:itemID="{3BE50EA4-4283-4B5D-B53F-6C5C2E52E2F0}">
  <ds:schemaRefs>
    <ds:schemaRef ds:uri="http://schemas.microsoft.com/sharepoint/v3/contenttype/forms"/>
  </ds:schemaRefs>
</ds:datastoreItem>
</file>

<file path=customXml/itemProps4.xml><?xml version="1.0" encoding="utf-8"?>
<ds:datastoreItem xmlns:ds="http://schemas.openxmlformats.org/officeDocument/2006/customXml" ds:itemID="{5195FBB0-DE6F-48CD-BB48-66522309017D}">
  <ds:schemaRefs>
    <ds:schemaRef ds:uri="1ca8c3bf-6909-4544-ae00-cda6071a0e89"/>
    <ds:schemaRef ds:uri="23ac1a64-64c2-4b13-9e14-da46f1177f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EI-ISAC Standard TLP Template</Template>
  <TotalTime>69</TotalTime>
  <Words>2076</Words>
  <Application>Microsoft Office PowerPoint</Application>
  <PresentationFormat>On-screen Show (16:9)</PresentationFormat>
  <Paragraphs>264</Paragraphs>
  <Slides>30</Slides>
  <Notes>26</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30</vt:i4>
      </vt:variant>
    </vt:vector>
  </HeadingPairs>
  <TitlesOfParts>
    <vt:vector size="37" baseType="lpstr">
      <vt:lpstr>Arial</vt:lpstr>
      <vt:lpstr>Times New Roman</vt:lpstr>
      <vt:lpstr>CIS-TitleMaster</vt:lpstr>
      <vt:lpstr>2_CIS-TitleMaster</vt:lpstr>
      <vt:lpstr>Custom Design</vt:lpstr>
      <vt:lpstr>2_17684-Duality-CIS-PPT-Template-Edit1</vt:lpstr>
      <vt:lpstr>1_CIS-TitleMaster</vt:lpstr>
      <vt:lpstr>PowerPoint Presentation</vt:lpstr>
      <vt:lpstr>Agenda</vt:lpstr>
      <vt:lpstr>EI-ISAC Overview</vt:lpstr>
      <vt:lpstr>How Do We Think About Election Systems?</vt:lpstr>
      <vt:lpstr>How Do We Think About Election Systems?</vt:lpstr>
      <vt:lpstr>PowerPoint Presentation</vt:lpstr>
      <vt:lpstr>2024 EI-ISAC Member Reporting</vt:lpstr>
      <vt:lpstr>2024 General Trends</vt:lpstr>
      <vt:lpstr>Initial Access</vt:lpstr>
      <vt:lpstr>Malign Influence</vt:lpstr>
      <vt:lpstr>Malign Influence</vt:lpstr>
      <vt:lpstr>Cyber Threat Landscape</vt:lpstr>
      <vt:lpstr>Data Leaks</vt:lpstr>
      <vt:lpstr>Data Leaks</vt:lpstr>
      <vt:lpstr>Cyber Threat Landscape</vt:lpstr>
      <vt:lpstr>PowerPoint Presentation</vt:lpstr>
      <vt:lpstr>Historical Iranian Activity</vt:lpstr>
      <vt:lpstr>Recent Reporting on Iran</vt:lpstr>
      <vt:lpstr>Recent Reporting on Iran</vt:lpstr>
      <vt:lpstr>PowerPoint Presentation</vt:lpstr>
      <vt:lpstr>Ransomware</vt:lpstr>
      <vt:lpstr>Ransomware Observed Trends</vt:lpstr>
      <vt:lpstr>PowerPoint Presentation</vt:lpstr>
      <vt:lpstr>Generative AI</vt:lpstr>
      <vt:lpstr>Generative AI</vt:lpstr>
      <vt:lpstr>Generative AI</vt:lpstr>
      <vt:lpstr>Placeholders for Malicious Links and Documents</vt:lpstr>
      <vt:lpstr>Generative AI</vt:lpstr>
      <vt:lpstr>Generative AI and Phishing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Jones</dc:creator>
  <cp:lastModifiedBy>Timothy Davis</cp:lastModifiedBy>
  <cp:revision>1</cp:revision>
  <cp:lastPrinted>2014-03-27T13:48:09Z</cp:lastPrinted>
  <dcterms:created xsi:type="dcterms:W3CDTF">2021-03-30T14:34:57Z</dcterms:created>
  <dcterms:modified xsi:type="dcterms:W3CDTF">2024-10-22T11:45:05Z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57D34648-DAAD-410C-8E8A-E86EF0F70418</vt:lpwstr>
  </property>
  <property fmtid="{D5CDD505-2E9C-101B-9397-08002B2CF9AE}" pid="3" name="ArticulatePath">
    <vt:lpwstr>PPT-2010-Template_LightDark-16x9</vt:lpwstr>
  </property>
  <property fmtid="{D5CDD505-2E9C-101B-9397-08002B2CF9AE}" pid="4" name="MSIP_Label_35ee6e7b-9efa-4f67-8428-04c5b571e08e_Enabled">
    <vt:lpwstr>true</vt:lpwstr>
  </property>
  <property fmtid="{D5CDD505-2E9C-101B-9397-08002B2CF9AE}" pid="5" name="MSIP_Label_35ee6e7b-9efa-4f67-8428-04c5b571e08e_SetDate">
    <vt:lpwstr>2024-03-19T21:39:34Z</vt:lpwstr>
  </property>
  <property fmtid="{D5CDD505-2E9C-101B-9397-08002B2CF9AE}" pid="6" name="MSIP_Label_35ee6e7b-9efa-4f67-8428-04c5b571e08e_Method">
    <vt:lpwstr>Standard</vt:lpwstr>
  </property>
  <property fmtid="{D5CDD505-2E9C-101B-9397-08002B2CF9AE}" pid="7" name="MSIP_Label_35ee6e7b-9efa-4f67-8428-04c5b571e08e_Name">
    <vt:lpwstr>Internal Only - General</vt:lpwstr>
  </property>
  <property fmtid="{D5CDD505-2E9C-101B-9397-08002B2CF9AE}" pid="8" name="MSIP_Label_35ee6e7b-9efa-4f67-8428-04c5b571e08e_SiteId">
    <vt:lpwstr>0db8894b-5a7a-4432-8cdc-399a3807bda0</vt:lpwstr>
  </property>
  <property fmtid="{D5CDD505-2E9C-101B-9397-08002B2CF9AE}" pid="9" name="MSIP_Label_35ee6e7b-9efa-4f67-8428-04c5b571e08e_ActionId">
    <vt:lpwstr>8e301d99-78d3-4124-9a6f-492535e28c3b</vt:lpwstr>
  </property>
  <property fmtid="{D5CDD505-2E9C-101B-9397-08002B2CF9AE}" pid="10" name="MSIP_Label_35ee6e7b-9efa-4f67-8428-04c5b571e08e_ContentBits">
    <vt:lpwstr>2</vt:lpwstr>
  </property>
  <property fmtid="{D5CDD505-2E9C-101B-9397-08002B2CF9AE}" pid="11" name="ClassificationContentMarkingFooterLocations">
    <vt:lpwstr>CIS-TitleMaster:3\17684-Duality-CIS-PPT-Template-Edit1:5\2_CIS-TitleMaster:3</vt:lpwstr>
  </property>
  <property fmtid="{D5CDD505-2E9C-101B-9397-08002B2CF9AE}" pid="12" name="ClassificationContentMarkingFooterText">
    <vt:lpwstr>Internal Only - General</vt:lpwstr>
  </property>
  <property fmtid="{D5CDD505-2E9C-101B-9397-08002B2CF9AE}" pid="13" name="ContentTypeId">
    <vt:lpwstr>0x010100CC08D931F4C8BA43B2742C56C1EF5170</vt:lpwstr>
  </property>
  <property fmtid="{D5CDD505-2E9C-101B-9397-08002B2CF9AE}" pid="14" name="_dlc_DocIdItemGuid">
    <vt:lpwstr>316ee299-b1fd-4bf4-8e73-30b1addb6aea</vt:lpwstr>
  </property>
  <property fmtid="{D5CDD505-2E9C-101B-9397-08002B2CF9AE}" pid="15" name="MediaServiceImageTags">
    <vt:lpwstr/>
  </property>
</Properties>
</file>